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33"/>
  </p:notesMasterIdLst>
  <p:sldIdLst>
    <p:sldId id="256" r:id="rId2"/>
    <p:sldId id="259" r:id="rId3"/>
    <p:sldId id="261" r:id="rId4"/>
    <p:sldId id="257" r:id="rId5"/>
    <p:sldId id="265" r:id="rId6"/>
    <p:sldId id="272" r:id="rId7"/>
    <p:sldId id="263" r:id="rId8"/>
    <p:sldId id="264" r:id="rId9"/>
    <p:sldId id="266" r:id="rId10"/>
    <p:sldId id="262" r:id="rId11"/>
    <p:sldId id="268" r:id="rId12"/>
    <p:sldId id="267" r:id="rId13"/>
    <p:sldId id="269" r:id="rId14"/>
    <p:sldId id="285" r:id="rId15"/>
    <p:sldId id="277" r:id="rId16"/>
    <p:sldId id="273" r:id="rId17"/>
    <p:sldId id="289" r:id="rId18"/>
    <p:sldId id="286" r:id="rId19"/>
    <p:sldId id="274" r:id="rId20"/>
    <p:sldId id="275" r:id="rId21"/>
    <p:sldId id="278" r:id="rId22"/>
    <p:sldId id="287" r:id="rId23"/>
    <p:sldId id="280" r:id="rId24"/>
    <p:sldId id="279" r:id="rId25"/>
    <p:sldId id="282" r:id="rId26"/>
    <p:sldId id="281" r:id="rId27"/>
    <p:sldId id="288" r:id="rId28"/>
    <p:sldId id="283" r:id="rId29"/>
    <p:sldId id="284" r:id="rId30"/>
    <p:sldId id="258" r:id="rId31"/>
    <p:sldId id="260"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p:restoredTop sz="79503"/>
  </p:normalViewPr>
  <p:slideViewPr>
    <p:cSldViewPr snapToGrid="0" snapToObjects="1">
      <p:cViewPr varScale="1">
        <p:scale>
          <a:sx n="87" d="100"/>
          <a:sy n="87" d="100"/>
        </p:scale>
        <p:origin x="6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9C8B3-713C-42D6-912D-8DEC09CB094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6033167-2885-4F80-A9D9-4470226D43E4}">
      <dgm:prSet/>
      <dgm:spPr/>
      <dgm:t>
        <a:bodyPr/>
        <a:lstStyle/>
        <a:p>
          <a:r>
            <a:rPr lang="fr-FR" dirty="0"/>
            <a:t>Un studio d’animation japonaise</a:t>
          </a:r>
          <a:endParaRPr lang="en-US" dirty="0"/>
        </a:p>
      </dgm:t>
    </dgm:pt>
    <dgm:pt modelId="{734ACB6E-2F07-499F-B985-91A4BEE0854F}" type="parTrans" cxnId="{AF3F7FAD-FA9C-402C-B11F-08E26A398F4F}">
      <dgm:prSet/>
      <dgm:spPr/>
      <dgm:t>
        <a:bodyPr/>
        <a:lstStyle/>
        <a:p>
          <a:endParaRPr lang="en-US"/>
        </a:p>
      </dgm:t>
    </dgm:pt>
    <dgm:pt modelId="{283D8B7B-3E94-46EF-9B09-23DFCE04D086}" type="sibTrans" cxnId="{AF3F7FAD-FA9C-402C-B11F-08E26A398F4F}">
      <dgm:prSet/>
      <dgm:spPr/>
      <dgm:t>
        <a:bodyPr/>
        <a:lstStyle/>
        <a:p>
          <a:endParaRPr lang="en-US"/>
        </a:p>
      </dgm:t>
    </dgm:pt>
    <dgm:pt modelId="{3F54F0FC-1988-4373-A7C4-FC8DB4500FA5}">
      <dgm:prSet/>
      <dgm:spPr/>
      <dgm:t>
        <a:bodyPr/>
        <a:lstStyle/>
        <a:p>
          <a:pPr algn="just"/>
          <a:r>
            <a:rPr lang="fr-FR" dirty="0"/>
            <a:t>Fondé en 1985 par Hayao Miyazaki et </a:t>
          </a:r>
          <a:r>
            <a:rPr lang="fr-FR" dirty="0" err="1"/>
            <a:t>Isao</a:t>
          </a:r>
          <a:r>
            <a:rPr lang="fr-FR" dirty="0"/>
            <a:t> </a:t>
          </a:r>
          <a:r>
            <a:rPr lang="fr-FR" dirty="0" err="1"/>
            <a:t>Takahata</a:t>
          </a:r>
          <a:endParaRPr lang="en-US" dirty="0"/>
        </a:p>
      </dgm:t>
    </dgm:pt>
    <dgm:pt modelId="{C3E6953D-C964-46BB-A3AC-D5B6FBA56FCE}" type="parTrans" cxnId="{D73860A3-AE20-4B1F-8B8D-D60A98A1FB4C}">
      <dgm:prSet/>
      <dgm:spPr/>
      <dgm:t>
        <a:bodyPr/>
        <a:lstStyle/>
        <a:p>
          <a:endParaRPr lang="en-US"/>
        </a:p>
      </dgm:t>
    </dgm:pt>
    <dgm:pt modelId="{52067BD4-C0A6-49EB-B7AF-694C4B4200CC}" type="sibTrans" cxnId="{D73860A3-AE20-4B1F-8B8D-D60A98A1FB4C}">
      <dgm:prSet/>
      <dgm:spPr/>
      <dgm:t>
        <a:bodyPr/>
        <a:lstStyle/>
        <a:p>
          <a:endParaRPr lang="en-US"/>
        </a:p>
      </dgm:t>
    </dgm:pt>
    <dgm:pt modelId="{4910F3FB-B470-4C36-8DF2-3E109EA46076}">
      <dgm:prSet/>
      <dgm:spPr/>
      <dgm:t>
        <a:bodyPr/>
        <a:lstStyle/>
        <a:p>
          <a:pPr algn="just"/>
          <a:r>
            <a:rPr lang="fr-FR" dirty="0"/>
            <a:t>Domaine (Long métrage, courts métrage, téléfilms, séries et jeux vidéos)</a:t>
          </a:r>
          <a:endParaRPr lang="en-US" dirty="0"/>
        </a:p>
      </dgm:t>
    </dgm:pt>
    <dgm:pt modelId="{E6EA0164-833F-4164-9883-BDE3C2953B10}" type="parTrans" cxnId="{A660B9A3-510D-4D8A-8BC1-40A1A8C42325}">
      <dgm:prSet/>
      <dgm:spPr/>
      <dgm:t>
        <a:bodyPr/>
        <a:lstStyle/>
        <a:p>
          <a:endParaRPr lang="en-US"/>
        </a:p>
      </dgm:t>
    </dgm:pt>
    <dgm:pt modelId="{150A7878-BEA2-4F47-9A2B-637B30E1A61A}" type="sibTrans" cxnId="{A660B9A3-510D-4D8A-8BC1-40A1A8C42325}">
      <dgm:prSet/>
      <dgm:spPr/>
      <dgm:t>
        <a:bodyPr/>
        <a:lstStyle/>
        <a:p>
          <a:endParaRPr lang="en-US"/>
        </a:p>
      </dgm:t>
    </dgm:pt>
    <dgm:pt modelId="{B302A0F7-EFDF-40E7-88A9-CB006BDD487E}">
      <dgm:prSet/>
      <dgm:spPr/>
      <dgm:t>
        <a:bodyPr/>
        <a:lstStyle/>
        <a:p>
          <a:pPr algn="just"/>
          <a:r>
            <a:rPr lang="en-US" dirty="0"/>
            <a:t>Un engagement constant</a:t>
          </a:r>
        </a:p>
      </dgm:t>
    </dgm:pt>
    <dgm:pt modelId="{4DC5BA02-BBFE-40D4-9D01-158E430A7695}" type="parTrans" cxnId="{AA560851-A432-426A-82D8-AA9FBDBE8FD2}">
      <dgm:prSet/>
      <dgm:spPr/>
      <dgm:t>
        <a:bodyPr/>
        <a:lstStyle/>
        <a:p>
          <a:endParaRPr lang="en-US"/>
        </a:p>
      </dgm:t>
    </dgm:pt>
    <dgm:pt modelId="{3EDC0A9C-177A-4F96-8FDE-FBB588521DF1}" type="sibTrans" cxnId="{AA560851-A432-426A-82D8-AA9FBDBE8FD2}">
      <dgm:prSet/>
      <dgm:spPr/>
      <dgm:t>
        <a:bodyPr/>
        <a:lstStyle/>
        <a:p>
          <a:endParaRPr lang="en-US"/>
        </a:p>
      </dgm:t>
    </dgm:pt>
    <dgm:pt modelId="{ECAC855E-9D44-5C4E-9B84-FF52ACFBF791}" type="pres">
      <dgm:prSet presAssocID="{A699C8B3-713C-42D6-912D-8DEC09CB094B}" presName="vert0" presStyleCnt="0">
        <dgm:presLayoutVars>
          <dgm:dir/>
          <dgm:animOne val="branch"/>
          <dgm:animLvl val="lvl"/>
        </dgm:presLayoutVars>
      </dgm:prSet>
      <dgm:spPr/>
    </dgm:pt>
    <dgm:pt modelId="{5DE334E4-0E6D-ED4B-9A36-ED6FF1909237}" type="pres">
      <dgm:prSet presAssocID="{E6033167-2885-4F80-A9D9-4470226D43E4}" presName="thickLine" presStyleLbl="alignNode1" presStyleIdx="0" presStyleCnt="4"/>
      <dgm:spPr/>
    </dgm:pt>
    <dgm:pt modelId="{8EA8C3B4-6505-274D-A7D0-7E68636CD0F3}" type="pres">
      <dgm:prSet presAssocID="{E6033167-2885-4F80-A9D9-4470226D43E4}" presName="horz1" presStyleCnt="0"/>
      <dgm:spPr/>
    </dgm:pt>
    <dgm:pt modelId="{5B10872D-0082-1148-BB5F-3EEBC3D46D05}" type="pres">
      <dgm:prSet presAssocID="{E6033167-2885-4F80-A9D9-4470226D43E4}" presName="tx1" presStyleLbl="revTx" presStyleIdx="0" presStyleCnt="4"/>
      <dgm:spPr/>
    </dgm:pt>
    <dgm:pt modelId="{501BFAC4-5ED3-2D4B-9D03-97781BD9C5BB}" type="pres">
      <dgm:prSet presAssocID="{E6033167-2885-4F80-A9D9-4470226D43E4}" presName="vert1" presStyleCnt="0"/>
      <dgm:spPr/>
    </dgm:pt>
    <dgm:pt modelId="{8FE202F1-3838-344B-8AD8-47CD737EBB09}" type="pres">
      <dgm:prSet presAssocID="{3F54F0FC-1988-4373-A7C4-FC8DB4500FA5}" presName="thickLine" presStyleLbl="alignNode1" presStyleIdx="1" presStyleCnt="4"/>
      <dgm:spPr/>
    </dgm:pt>
    <dgm:pt modelId="{FCFCC2B9-EF8F-B644-B9C9-EA1A42D85C01}" type="pres">
      <dgm:prSet presAssocID="{3F54F0FC-1988-4373-A7C4-FC8DB4500FA5}" presName="horz1" presStyleCnt="0"/>
      <dgm:spPr/>
    </dgm:pt>
    <dgm:pt modelId="{88583489-9F85-2A41-A280-97095476E746}" type="pres">
      <dgm:prSet presAssocID="{3F54F0FC-1988-4373-A7C4-FC8DB4500FA5}" presName="tx1" presStyleLbl="revTx" presStyleIdx="1" presStyleCnt="4"/>
      <dgm:spPr/>
    </dgm:pt>
    <dgm:pt modelId="{E443C27A-ACA5-A247-A208-EE73B199B306}" type="pres">
      <dgm:prSet presAssocID="{3F54F0FC-1988-4373-A7C4-FC8DB4500FA5}" presName="vert1" presStyleCnt="0"/>
      <dgm:spPr/>
    </dgm:pt>
    <dgm:pt modelId="{2B92AD74-1CF1-5F49-A1EF-FF154E76E820}" type="pres">
      <dgm:prSet presAssocID="{4910F3FB-B470-4C36-8DF2-3E109EA46076}" presName="thickLine" presStyleLbl="alignNode1" presStyleIdx="2" presStyleCnt="4"/>
      <dgm:spPr/>
    </dgm:pt>
    <dgm:pt modelId="{B40013A8-F83A-7549-9B63-881C5737F12C}" type="pres">
      <dgm:prSet presAssocID="{4910F3FB-B470-4C36-8DF2-3E109EA46076}" presName="horz1" presStyleCnt="0"/>
      <dgm:spPr/>
    </dgm:pt>
    <dgm:pt modelId="{6BEF1BC6-8C87-7948-A17B-3D2CA534882C}" type="pres">
      <dgm:prSet presAssocID="{4910F3FB-B470-4C36-8DF2-3E109EA46076}" presName="tx1" presStyleLbl="revTx" presStyleIdx="2" presStyleCnt="4"/>
      <dgm:spPr/>
    </dgm:pt>
    <dgm:pt modelId="{935DEC36-7F2B-2C4B-9697-1FEE299E995D}" type="pres">
      <dgm:prSet presAssocID="{4910F3FB-B470-4C36-8DF2-3E109EA46076}" presName="vert1" presStyleCnt="0"/>
      <dgm:spPr/>
    </dgm:pt>
    <dgm:pt modelId="{FAAC4C34-5C8D-D345-A97E-8876C627886C}" type="pres">
      <dgm:prSet presAssocID="{B302A0F7-EFDF-40E7-88A9-CB006BDD487E}" presName="thickLine" presStyleLbl="alignNode1" presStyleIdx="3" presStyleCnt="4"/>
      <dgm:spPr/>
    </dgm:pt>
    <dgm:pt modelId="{A1F147BC-F332-EA44-A68C-24D7DA81FFE1}" type="pres">
      <dgm:prSet presAssocID="{B302A0F7-EFDF-40E7-88A9-CB006BDD487E}" presName="horz1" presStyleCnt="0"/>
      <dgm:spPr/>
    </dgm:pt>
    <dgm:pt modelId="{F7A9201D-86ED-874B-ACA0-4A3509C4A9BC}" type="pres">
      <dgm:prSet presAssocID="{B302A0F7-EFDF-40E7-88A9-CB006BDD487E}" presName="tx1" presStyleLbl="revTx" presStyleIdx="3" presStyleCnt="4"/>
      <dgm:spPr/>
    </dgm:pt>
    <dgm:pt modelId="{A8FC84BA-E8C4-9E48-82C1-B771DED41778}" type="pres">
      <dgm:prSet presAssocID="{B302A0F7-EFDF-40E7-88A9-CB006BDD487E}" presName="vert1" presStyleCnt="0"/>
      <dgm:spPr/>
    </dgm:pt>
  </dgm:ptLst>
  <dgm:cxnLst>
    <dgm:cxn modelId="{E9E9BF21-A196-074C-A93C-8FBAB11BC7AB}" type="presOf" srcId="{B302A0F7-EFDF-40E7-88A9-CB006BDD487E}" destId="{F7A9201D-86ED-874B-ACA0-4A3509C4A9BC}" srcOrd="0" destOrd="0" presId="urn:microsoft.com/office/officeart/2008/layout/LinedList"/>
    <dgm:cxn modelId="{09A8B443-15DE-D448-9DBB-C141C04973F2}" type="presOf" srcId="{A699C8B3-713C-42D6-912D-8DEC09CB094B}" destId="{ECAC855E-9D44-5C4E-9B84-FF52ACFBF791}" srcOrd="0" destOrd="0" presId="urn:microsoft.com/office/officeart/2008/layout/LinedList"/>
    <dgm:cxn modelId="{AA560851-A432-426A-82D8-AA9FBDBE8FD2}" srcId="{A699C8B3-713C-42D6-912D-8DEC09CB094B}" destId="{B302A0F7-EFDF-40E7-88A9-CB006BDD487E}" srcOrd="3" destOrd="0" parTransId="{4DC5BA02-BBFE-40D4-9D01-158E430A7695}" sibTransId="{3EDC0A9C-177A-4F96-8FDE-FBB588521DF1}"/>
    <dgm:cxn modelId="{D73860A3-AE20-4B1F-8B8D-D60A98A1FB4C}" srcId="{A699C8B3-713C-42D6-912D-8DEC09CB094B}" destId="{3F54F0FC-1988-4373-A7C4-FC8DB4500FA5}" srcOrd="1" destOrd="0" parTransId="{C3E6953D-C964-46BB-A3AC-D5B6FBA56FCE}" sibTransId="{52067BD4-C0A6-49EB-B7AF-694C4B4200CC}"/>
    <dgm:cxn modelId="{A660B9A3-510D-4D8A-8BC1-40A1A8C42325}" srcId="{A699C8B3-713C-42D6-912D-8DEC09CB094B}" destId="{4910F3FB-B470-4C36-8DF2-3E109EA46076}" srcOrd="2" destOrd="0" parTransId="{E6EA0164-833F-4164-9883-BDE3C2953B10}" sibTransId="{150A7878-BEA2-4F47-9A2B-637B30E1A61A}"/>
    <dgm:cxn modelId="{DCF4BFA4-06BB-E248-A11E-FF388BF70901}" type="presOf" srcId="{4910F3FB-B470-4C36-8DF2-3E109EA46076}" destId="{6BEF1BC6-8C87-7948-A17B-3D2CA534882C}" srcOrd="0" destOrd="0" presId="urn:microsoft.com/office/officeart/2008/layout/LinedList"/>
    <dgm:cxn modelId="{AF3F7FAD-FA9C-402C-B11F-08E26A398F4F}" srcId="{A699C8B3-713C-42D6-912D-8DEC09CB094B}" destId="{E6033167-2885-4F80-A9D9-4470226D43E4}" srcOrd="0" destOrd="0" parTransId="{734ACB6E-2F07-499F-B985-91A4BEE0854F}" sibTransId="{283D8B7B-3E94-46EF-9B09-23DFCE04D086}"/>
    <dgm:cxn modelId="{D501F5D3-318B-6C41-89A4-83249ED949A4}" type="presOf" srcId="{E6033167-2885-4F80-A9D9-4470226D43E4}" destId="{5B10872D-0082-1148-BB5F-3EEBC3D46D05}" srcOrd="0" destOrd="0" presId="urn:microsoft.com/office/officeart/2008/layout/LinedList"/>
    <dgm:cxn modelId="{20E380FE-5E9A-EB44-B9EC-D1DF6552AD08}" type="presOf" srcId="{3F54F0FC-1988-4373-A7C4-FC8DB4500FA5}" destId="{88583489-9F85-2A41-A280-97095476E746}" srcOrd="0" destOrd="0" presId="urn:microsoft.com/office/officeart/2008/layout/LinedList"/>
    <dgm:cxn modelId="{871FEA72-EB18-C649-8055-0BB11D0AFC7C}" type="presParOf" srcId="{ECAC855E-9D44-5C4E-9B84-FF52ACFBF791}" destId="{5DE334E4-0E6D-ED4B-9A36-ED6FF1909237}" srcOrd="0" destOrd="0" presId="urn:microsoft.com/office/officeart/2008/layout/LinedList"/>
    <dgm:cxn modelId="{57C3C35E-5BD8-EE40-B04E-2BB3CB229800}" type="presParOf" srcId="{ECAC855E-9D44-5C4E-9B84-FF52ACFBF791}" destId="{8EA8C3B4-6505-274D-A7D0-7E68636CD0F3}" srcOrd="1" destOrd="0" presId="urn:microsoft.com/office/officeart/2008/layout/LinedList"/>
    <dgm:cxn modelId="{35636DCD-8C54-814B-9621-F3B4E5D85A42}" type="presParOf" srcId="{8EA8C3B4-6505-274D-A7D0-7E68636CD0F3}" destId="{5B10872D-0082-1148-BB5F-3EEBC3D46D05}" srcOrd="0" destOrd="0" presId="urn:microsoft.com/office/officeart/2008/layout/LinedList"/>
    <dgm:cxn modelId="{F37C5BFC-FF56-4B42-AA9F-068AA45694A8}" type="presParOf" srcId="{8EA8C3B4-6505-274D-A7D0-7E68636CD0F3}" destId="{501BFAC4-5ED3-2D4B-9D03-97781BD9C5BB}" srcOrd="1" destOrd="0" presId="urn:microsoft.com/office/officeart/2008/layout/LinedList"/>
    <dgm:cxn modelId="{E9577AD0-2FEF-0042-8C05-2A542F598FB4}" type="presParOf" srcId="{ECAC855E-9D44-5C4E-9B84-FF52ACFBF791}" destId="{8FE202F1-3838-344B-8AD8-47CD737EBB09}" srcOrd="2" destOrd="0" presId="urn:microsoft.com/office/officeart/2008/layout/LinedList"/>
    <dgm:cxn modelId="{88549889-3A74-8148-A8EB-44698F191D23}" type="presParOf" srcId="{ECAC855E-9D44-5C4E-9B84-FF52ACFBF791}" destId="{FCFCC2B9-EF8F-B644-B9C9-EA1A42D85C01}" srcOrd="3" destOrd="0" presId="urn:microsoft.com/office/officeart/2008/layout/LinedList"/>
    <dgm:cxn modelId="{951C30BF-4B04-0540-A483-4D4F0B8A4017}" type="presParOf" srcId="{FCFCC2B9-EF8F-B644-B9C9-EA1A42D85C01}" destId="{88583489-9F85-2A41-A280-97095476E746}" srcOrd="0" destOrd="0" presId="urn:microsoft.com/office/officeart/2008/layout/LinedList"/>
    <dgm:cxn modelId="{F33643F2-B102-CF4F-863B-B5DCB1714575}" type="presParOf" srcId="{FCFCC2B9-EF8F-B644-B9C9-EA1A42D85C01}" destId="{E443C27A-ACA5-A247-A208-EE73B199B306}" srcOrd="1" destOrd="0" presId="urn:microsoft.com/office/officeart/2008/layout/LinedList"/>
    <dgm:cxn modelId="{78B9E336-31EC-E348-B0D8-1D115BEBCEE7}" type="presParOf" srcId="{ECAC855E-9D44-5C4E-9B84-FF52ACFBF791}" destId="{2B92AD74-1CF1-5F49-A1EF-FF154E76E820}" srcOrd="4" destOrd="0" presId="urn:microsoft.com/office/officeart/2008/layout/LinedList"/>
    <dgm:cxn modelId="{6815950E-9287-8D4E-8812-B4DCC8F19549}" type="presParOf" srcId="{ECAC855E-9D44-5C4E-9B84-FF52ACFBF791}" destId="{B40013A8-F83A-7549-9B63-881C5737F12C}" srcOrd="5" destOrd="0" presId="urn:microsoft.com/office/officeart/2008/layout/LinedList"/>
    <dgm:cxn modelId="{BC0015A9-8E22-C24A-ADE4-1D9AC189EDAC}" type="presParOf" srcId="{B40013A8-F83A-7549-9B63-881C5737F12C}" destId="{6BEF1BC6-8C87-7948-A17B-3D2CA534882C}" srcOrd="0" destOrd="0" presId="urn:microsoft.com/office/officeart/2008/layout/LinedList"/>
    <dgm:cxn modelId="{8178063B-1A01-1C40-BFCC-D22E100E5104}" type="presParOf" srcId="{B40013A8-F83A-7549-9B63-881C5737F12C}" destId="{935DEC36-7F2B-2C4B-9697-1FEE299E995D}" srcOrd="1" destOrd="0" presId="urn:microsoft.com/office/officeart/2008/layout/LinedList"/>
    <dgm:cxn modelId="{C4ECFD2E-9A51-D540-8C61-4D7DB0247EF4}" type="presParOf" srcId="{ECAC855E-9D44-5C4E-9B84-FF52ACFBF791}" destId="{FAAC4C34-5C8D-D345-A97E-8876C627886C}" srcOrd="6" destOrd="0" presId="urn:microsoft.com/office/officeart/2008/layout/LinedList"/>
    <dgm:cxn modelId="{67A80AD2-DAD2-7744-894C-6017D87DDD72}" type="presParOf" srcId="{ECAC855E-9D44-5C4E-9B84-FF52ACFBF791}" destId="{A1F147BC-F332-EA44-A68C-24D7DA81FFE1}" srcOrd="7" destOrd="0" presId="urn:microsoft.com/office/officeart/2008/layout/LinedList"/>
    <dgm:cxn modelId="{16FFEB9E-CEF3-8B4A-B64C-2F04C76B4EEA}" type="presParOf" srcId="{A1F147BC-F332-EA44-A68C-24D7DA81FFE1}" destId="{F7A9201D-86ED-874B-ACA0-4A3509C4A9BC}" srcOrd="0" destOrd="0" presId="urn:microsoft.com/office/officeart/2008/layout/LinedList"/>
    <dgm:cxn modelId="{BD2CE691-071A-7543-A2AF-8997D5C5EE1F}" type="presParOf" srcId="{A1F147BC-F332-EA44-A68C-24D7DA81FFE1}" destId="{A8FC84BA-E8C4-9E48-82C1-B771DED4177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6CB1F2-C9E5-41A2-98D7-6E4E6A5BC77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44C0FD61-E03B-4F08-AB0D-1556DF9EBD7A}">
      <dgm:prSet/>
      <dgm:spPr/>
      <dgm:t>
        <a:bodyPr/>
        <a:lstStyle/>
        <a:p>
          <a:r>
            <a:rPr lang="fr-FR"/>
            <a:t>Le studio</a:t>
          </a:r>
          <a:endParaRPr lang="en-US"/>
        </a:p>
      </dgm:t>
    </dgm:pt>
    <dgm:pt modelId="{69DDF493-DB03-4F48-926F-1366A6A61CD7}" type="parTrans" cxnId="{D55254BB-CAB1-4C8C-9663-F4D8B2CD8ECD}">
      <dgm:prSet/>
      <dgm:spPr/>
      <dgm:t>
        <a:bodyPr/>
        <a:lstStyle/>
        <a:p>
          <a:endParaRPr lang="en-US"/>
        </a:p>
      </dgm:t>
    </dgm:pt>
    <dgm:pt modelId="{E30A09AC-670F-4070-9252-E9408BF523CD}" type="sibTrans" cxnId="{D55254BB-CAB1-4C8C-9663-F4D8B2CD8ECD}">
      <dgm:prSet/>
      <dgm:spPr/>
      <dgm:t>
        <a:bodyPr/>
        <a:lstStyle/>
        <a:p>
          <a:endParaRPr lang="en-US"/>
        </a:p>
      </dgm:t>
    </dgm:pt>
    <dgm:pt modelId="{F17E5928-96EE-47B4-9E83-5E58BEEF675A}">
      <dgm:prSet/>
      <dgm:spPr/>
      <dgm:t>
        <a:bodyPr/>
        <a:lstStyle/>
        <a:p>
          <a:r>
            <a:rPr lang="fr-FR"/>
            <a:t>Une philosophie</a:t>
          </a:r>
          <a:endParaRPr lang="en-US"/>
        </a:p>
      </dgm:t>
    </dgm:pt>
    <dgm:pt modelId="{5A9AC68F-98EE-4D25-9B30-C94688622D7A}" type="parTrans" cxnId="{36D9273F-E50A-4783-9B58-C6A9B683387C}">
      <dgm:prSet/>
      <dgm:spPr/>
      <dgm:t>
        <a:bodyPr/>
        <a:lstStyle/>
        <a:p>
          <a:endParaRPr lang="en-US"/>
        </a:p>
      </dgm:t>
    </dgm:pt>
    <dgm:pt modelId="{4003D19C-BBB0-41D8-89B2-20D0B2C3E265}" type="sibTrans" cxnId="{36D9273F-E50A-4783-9B58-C6A9B683387C}">
      <dgm:prSet/>
      <dgm:spPr/>
      <dgm:t>
        <a:bodyPr/>
        <a:lstStyle/>
        <a:p>
          <a:endParaRPr lang="en-US"/>
        </a:p>
      </dgm:t>
    </dgm:pt>
    <dgm:pt modelId="{CCEFDEA9-987A-42FE-A9F6-F09F44798858}">
      <dgm:prSet/>
      <dgm:spPr/>
      <dgm:t>
        <a:bodyPr/>
        <a:lstStyle/>
        <a:p>
          <a:r>
            <a:rPr lang="fr-FR"/>
            <a:t>Influencer les jeunes sur le droit chemin</a:t>
          </a:r>
          <a:endParaRPr lang="en-US"/>
        </a:p>
      </dgm:t>
    </dgm:pt>
    <dgm:pt modelId="{25A619FA-5A24-4685-B3A4-D1F9A3BBC1FC}" type="parTrans" cxnId="{FCF92BDB-7F57-41CF-809C-C14A48F754D7}">
      <dgm:prSet/>
      <dgm:spPr/>
      <dgm:t>
        <a:bodyPr/>
        <a:lstStyle/>
        <a:p>
          <a:endParaRPr lang="en-US"/>
        </a:p>
      </dgm:t>
    </dgm:pt>
    <dgm:pt modelId="{1D216EFB-FA54-4934-A20D-61ACC2D72870}" type="sibTrans" cxnId="{FCF92BDB-7F57-41CF-809C-C14A48F754D7}">
      <dgm:prSet/>
      <dgm:spPr/>
      <dgm:t>
        <a:bodyPr/>
        <a:lstStyle/>
        <a:p>
          <a:endParaRPr lang="en-US"/>
        </a:p>
      </dgm:t>
    </dgm:pt>
    <dgm:pt modelId="{EF624514-B015-4029-827E-C1074513387F}">
      <dgm:prSet/>
      <dgm:spPr/>
      <dgm:t>
        <a:bodyPr/>
        <a:lstStyle/>
        <a:p>
          <a:r>
            <a:rPr lang="fr-FR"/>
            <a:t>Les récompenses</a:t>
          </a:r>
          <a:endParaRPr lang="en-US"/>
        </a:p>
      </dgm:t>
    </dgm:pt>
    <dgm:pt modelId="{2ECF96DF-5C24-47F1-9ECC-CF9077F04D21}" type="parTrans" cxnId="{D650AD02-C0E6-47AF-BEF0-68D4FE1EAC6B}">
      <dgm:prSet/>
      <dgm:spPr/>
      <dgm:t>
        <a:bodyPr/>
        <a:lstStyle/>
        <a:p>
          <a:endParaRPr lang="en-US"/>
        </a:p>
      </dgm:t>
    </dgm:pt>
    <dgm:pt modelId="{20179B85-276F-4FDF-B25B-B9A602958409}" type="sibTrans" cxnId="{D650AD02-C0E6-47AF-BEF0-68D4FE1EAC6B}">
      <dgm:prSet/>
      <dgm:spPr/>
      <dgm:t>
        <a:bodyPr/>
        <a:lstStyle/>
        <a:p>
          <a:endParaRPr lang="en-US"/>
        </a:p>
      </dgm:t>
    </dgm:pt>
    <dgm:pt modelId="{078AECAA-78AC-41B8-B094-C2D84CC96D22}">
      <dgm:prSet/>
      <dgm:spPr/>
      <dgm:t>
        <a:bodyPr/>
        <a:lstStyle/>
        <a:p>
          <a:r>
            <a:rPr lang="fr-FR"/>
            <a:t>Mise en place de la base de données</a:t>
          </a:r>
          <a:endParaRPr lang="en-US"/>
        </a:p>
      </dgm:t>
    </dgm:pt>
    <dgm:pt modelId="{B31DC58D-270F-4C5A-B937-C89AAB1503B7}" type="parTrans" cxnId="{41C73FC5-FC8B-40EA-9C34-1E00FE641AB2}">
      <dgm:prSet/>
      <dgm:spPr/>
      <dgm:t>
        <a:bodyPr/>
        <a:lstStyle/>
        <a:p>
          <a:endParaRPr lang="en-US"/>
        </a:p>
      </dgm:t>
    </dgm:pt>
    <dgm:pt modelId="{7DFD9FF1-2D85-4563-98A3-CFA0C1629A08}" type="sibTrans" cxnId="{41C73FC5-FC8B-40EA-9C34-1E00FE641AB2}">
      <dgm:prSet/>
      <dgm:spPr/>
      <dgm:t>
        <a:bodyPr/>
        <a:lstStyle/>
        <a:p>
          <a:endParaRPr lang="en-US"/>
        </a:p>
      </dgm:t>
    </dgm:pt>
    <dgm:pt modelId="{4136E1EC-FA9F-42DF-A18C-5927594F4ABD}">
      <dgm:prSet/>
      <dgm:spPr/>
      <dgm:t>
        <a:bodyPr/>
        <a:lstStyle/>
        <a:p>
          <a:r>
            <a:rPr lang="fr-FR"/>
            <a:t>Outils</a:t>
          </a:r>
          <a:endParaRPr lang="en-US"/>
        </a:p>
      </dgm:t>
    </dgm:pt>
    <dgm:pt modelId="{241C4248-526F-45F0-AAB0-20B2EA82946F}" type="parTrans" cxnId="{8C2AD3A3-4838-486F-8986-AAF226BE6125}">
      <dgm:prSet/>
      <dgm:spPr/>
      <dgm:t>
        <a:bodyPr/>
        <a:lstStyle/>
        <a:p>
          <a:endParaRPr lang="en-US"/>
        </a:p>
      </dgm:t>
    </dgm:pt>
    <dgm:pt modelId="{F619B19A-2F6C-4C28-B9BC-95974B5A4803}" type="sibTrans" cxnId="{8C2AD3A3-4838-486F-8986-AAF226BE6125}">
      <dgm:prSet/>
      <dgm:spPr/>
      <dgm:t>
        <a:bodyPr/>
        <a:lstStyle/>
        <a:p>
          <a:endParaRPr lang="en-US"/>
        </a:p>
      </dgm:t>
    </dgm:pt>
    <dgm:pt modelId="{EEA56C74-F9F2-4D46-93AD-56277DD21DEC}">
      <dgm:prSet/>
      <dgm:spPr/>
      <dgm:t>
        <a:bodyPr/>
        <a:lstStyle/>
        <a:p>
          <a:r>
            <a:rPr lang="fr-FR"/>
            <a:t>Composition de la DB</a:t>
          </a:r>
          <a:endParaRPr lang="en-US"/>
        </a:p>
      </dgm:t>
    </dgm:pt>
    <dgm:pt modelId="{69A8B1D3-4C8E-476E-B834-C8E4F9112D02}" type="parTrans" cxnId="{28DE3390-F34E-415A-B3FE-2BB48DE213AB}">
      <dgm:prSet/>
      <dgm:spPr/>
      <dgm:t>
        <a:bodyPr/>
        <a:lstStyle/>
        <a:p>
          <a:endParaRPr lang="en-US"/>
        </a:p>
      </dgm:t>
    </dgm:pt>
    <dgm:pt modelId="{D4749EDF-7A9E-4886-A12A-94AB54C09D4C}" type="sibTrans" cxnId="{28DE3390-F34E-415A-B3FE-2BB48DE213AB}">
      <dgm:prSet/>
      <dgm:spPr/>
      <dgm:t>
        <a:bodyPr/>
        <a:lstStyle/>
        <a:p>
          <a:endParaRPr lang="en-US"/>
        </a:p>
      </dgm:t>
    </dgm:pt>
    <dgm:pt modelId="{A87C94A9-9678-45DE-B434-9EEC5380B37F}">
      <dgm:prSet/>
      <dgm:spPr/>
      <dgm:t>
        <a:bodyPr/>
        <a:lstStyle/>
        <a:p>
          <a:r>
            <a:rPr lang="fr-FR"/>
            <a:t>Requêtes et analyses</a:t>
          </a:r>
          <a:endParaRPr lang="en-US"/>
        </a:p>
      </dgm:t>
    </dgm:pt>
    <dgm:pt modelId="{5A925627-9D94-4F21-854A-C034F0424956}" type="parTrans" cxnId="{984251DF-A778-4AB3-AA49-03D1906F43DF}">
      <dgm:prSet/>
      <dgm:spPr/>
      <dgm:t>
        <a:bodyPr/>
        <a:lstStyle/>
        <a:p>
          <a:endParaRPr lang="en-US"/>
        </a:p>
      </dgm:t>
    </dgm:pt>
    <dgm:pt modelId="{CCF8CF06-9DE2-419C-B99E-1E4260030CC4}" type="sibTrans" cxnId="{984251DF-A778-4AB3-AA49-03D1906F43DF}">
      <dgm:prSet/>
      <dgm:spPr/>
      <dgm:t>
        <a:bodyPr/>
        <a:lstStyle/>
        <a:p>
          <a:endParaRPr lang="en-US"/>
        </a:p>
      </dgm:t>
    </dgm:pt>
    <dgm:pt modelId="{3894A499-FF08-41FB-B57C-CE70EEB4FDBE}">
      <dgm:prSet/>
      <dgm:spPr/>
      <dgm:t>
        <a:bodyPr/>
        <a:lstStyle/>
        <a:p>
          <a:r>
            <a:rPr lang="fr-FR" dirty="0"/>
            <a:t>Les requêtes</a:t>
          </a:r>
          <a:endParaRPr lang="en-US" dirty="0"/>
        </a:p>
      </dgm:t>
    </dgm:pt>
    <dgm:pt modelId="{662AD005-260A-471D-A91E-CF4F2AEEC22F}" type="parTrans" cxnId="{4FC25B9C-CA93-4FB5-888D-8A13059DB48F}">
      <dgm:prSet/>
      <dgm:spPr/>
      <dgm:t>
        <a:bodyPr/>
        <a:lstStyle/>
        <a:p>
          <a:endParaRPr lang="en-US"/>
        </a:p>
      </dgm:t>
    </dgm:pt>
    <dgm:pt modelId="{1C7D291D-5402-446D-857D-BC0508892F20}" type="sibTrans" cxnId="{4FC25B9C-CA93-4FB5-888D-8A13059DB48F}">
      <dgm:prSet/>
      <dgm:spPr/>
      <dgm:t>
        <a:bodyPr/>
        <a:lstStyle/>
        <a:p>
          <a:endParaRPr lang="en-US"/>
        </a:p>
      </dgm:t>
    </dgm:pt>
    <dgm:pt modelId="{FA0E81D3-E710-4808-98AF-6F5E79B26A4F}">
      <dgm:prSet/>
      <dgm:spPr/>
      <dgm:t>
        <a:bodyPr/>
        <a:lstStyle/>
        <a:p>
          <a:r>
            <a:rPr lang="fr-FR" dirty="0"/>
            <a:t>Les informations tirées</a:t>
          </a:r>
          <a:endParaRPr lang="en-US" dirty="0"/>
        </a:p>
      </dgm:t>
    </dgm:pt>
    <dgm:pt modelId="{1D0DF647-FDF4-4783-85F8-8A18636178A0}" type="parTrans" cxnId="{25B3B646-C961-4AAA-80B7-7498B232F20B}">
      <dgm:prSet/>
      <dgm:spPr/>
      <dgm:t>
        <a:bodyPr/>
        <a:lstStyle/>
        <a:p>
          <a:endParaRPr lang="en-US"/>
        </a:p>
      </dgm:t>
    </dgm:pt>
    <dgm:pt modelId="{42F1036B-87B2-4D3D-B29E-181D7AA338BE}" type="sibTrans" cxnId="{25B3B646-C961-4AAA-80B7-7498B232F20B}">
      <dgm:prSet/>
      <dgm:spPr/>
      <dgm:t>
        <a:bodyPr/>
        <a:lstStyle/>
        <a:p>
          <a:endParaRPr lang="en-US"/>
        </a:p>
      </dgm:t>
    </dgm:pt>
    <dgm:pt modelId="{B7DE16CD-2647-4F36-8C9B-0CE1F5884C52}">
      <dgm:prSet/>
      <dgm:spPr/>
      <dgm:t>
        <a:bodyPr/>
        <a:lstStyle/>
        <a:p>
          <a:r>
            <a:rPr lang="fr-FR"/>
            <a:t>Conclusion</a:t>
          </a:r>
          <a:endParaRPr lang="en-US"/>
        </a:p>
      </dgm:t>
    </dgm:pt>
    <dgm:pt modelId="{9BFFBEEA-9E4B-4C07-9A57-9874F338ECB6}" type="parTrans" cxnId="{E1EACEDD-7E7C-44D5-8342-EA4007D7C59E}">
      <dgm:prSet/>
      <dgm:spPr/>
      <dgm:t>
        <a:bodyPr/>
        <a:lstStyle/>
        <a:p>
          <a:endParaRPr lang="en-US"/>
        </a:p>
      </dgm:t>
    </dgm:pt>
    <dgm:pt modelId="{BB46CCC6-BF62-49F1-B47C-F365248883AC}" type="sibTrans" cxnId="{E1EACEDD-7E7C-44D5-8342-EA4007D7C59E}">
      <dgm:prSet/>
      <dgm:spPr/>
      <dgm:t>
        <a:bodyPr/>
        <a:lstStyle/>
        <a:p>
          <a:endParaRPr lang="en-US"/>
        </a:p>
      </dgm:t>
    </dgm:pt>
    <dgm:pt modelId="{5F882591-D2B7-4F0D-8684-078CE6ACA8F4}">
      <dgm:prSet/>
      <dgm:spPr/>
      <dgm:t>
        <a:bodyPr/>
        <a:lstStyle/>
        <a:p>
          <a:r>
            <a:rPr lang="fr-FR"/>
            <a:t>Annexe</a:t>
          </a:r>
          <a:endParaRPr lang="en-US"/>
        </a:p>
      </dgm:t>
    </dgm:pt>
    <dgm:pt modelId="{865A96F2-37B2-46E0-A048-757EA59E396C}" type="parTrans" cxnId="{A12A38FA-12AE-4C99-884F-9DF1AAC9D3A9}">
      <dgm:prSet/>
      <dgm:spPr/>
      <dgm:t>
        <a:bodyPr/>
        <a:lstStyle/>
        <a:p>
          <a:endParaRPr lang="en-US"/>
        </a:p>
      </dgm:t>
    </dgm:pt>
    <dgm:pt modelId="{1446A824-931B-4278-99F8-CD0BA6EC3975}" type="sibTrans" cxnId="{A12A38FA-12AE-4C99-884F-9DF1AAC9D3A9}">
      <dgm:prSet/>
      <dgm:spPr/>
      <dgm:t>
        <a:bodyPr/>
        <a:lstStyle/>
        <a:p>
          <a:endParaRPr lang="en-US"/>
        </a:p>
      </dgm:t>
    </dgm:pt>
    <dgm:pt modelId="{73D6E589-6A4F-4842-8414-DDBD0F22DD9A}" type="pres">
      <dgm:prSet presAssocID="{706CB1F2-C9E5-41A2-98D7-6E4E6A5BC77F}" presName="linear" presStyleCnt="0">
        <dgm:presLayoutVars>
          <dgm:dir/>
          <dgm:animLvl val="lvl"/>
          <dgm:resizeHandles val="exact"/>
        </dgm:presLayoutVars>
      </dgm:prSet>
      <dgm:spPr/>
    </dgm:pt>
    <dgm:pt modelId="{947A5ACE-1324-3D4F-B36E-11AC17B434B9}" type="pres">
      <dgm:prSet presAssocID="{44C0FD61-E03B-4F08-AB0D-1556DF9EBD7A}" presName="parentLin" presStyleCnt="0"/>
      <dgm:spPr/>
    </dgm:pt>
    <dgm:pt modelId="{438829E6-B385-4541-A04D-C5D59D8CE99C}" type="pres">
      <dgm:prSet presAssocID="{44C0FD61-E03B-4F08-AB0D-1556DF9EBD7A}" presName="parentLeftMargin" presStyleLbl="node1" presStyleIdx="0" presStyleCnt="5"/>
      <dgm:spPr/>
    </dgm:pt>
    <dgm:pt modelId="{763AD312-35BA-9043-9102-91D0F235CA0B}" type="pres">
      <dgm:prSet presAssocID="{44C0FD61-E03B-4F08-AB0D-1556DF9EBD7A}" presName="parentText" presStyleLbl="node1" presStyleIdx="0" presStyleCnt="5">
        <dgm:presLayoutVars>
          <dgm:chMax val="0"/>
          <dgm:bulletEnabled val="1"/>
        </dgm:presLayoutVars>
      </dgm:prSet>
      <dgm:spPr/>
    </dgm:pt>
    <dgm:pt modelId="{825615E0-DA1D-1745-95AD-20F507FDAC54}" type="pres">
      <dgm:prSet presAssocID="{44C0FD61-E03B-4F08-AB0D-1556DF9EBD7A}" presName="negativeSpace" presStyleCnt="0"/>
      <dgm:spPr/>
    </dgm:pt>
    <dgm:pt modelId="{A060FECB-4EBA-CC4D-8000-61F1B333C0FC}" type="pres">
      <dgm:prSet presAssocID="{44C0FD61-E03B-4F08-AB0D-1556DF9EBD7A}" presName="childText" presStyleLbl="conFgAcc1" presStyleIdx="0" presStyleCnt="5">
        <dgm:presLayoutVars>
          <dgm:bulletEnabled val="1"/>
        </dgm:presLayoutVars>
      </dgm:prSet>
      <dgm:spPr/>
    </dgm:pt>
    <dgm:pt modelId="{75F9320A-DC90-1F4F-8498-B5D33FF6B684}" type="pres">
      <dgm:prSet presAssocID="{E30A09AC-670F-4070-9252-E9408BF523CD}" presName="spaceBetweenRectangles" presStyleCnt="0"/>
      <dgm:spPr/>
    </dgm:pt>
    <dgm:pt modelId="{EF5C8A4B-0D1D-6443-AF44-2674ADE5C2AC}" type="pres">
      <dgm:prSet presAssocID="{078AECAA-78AC-41B8-B094-C2D84CC96D22}" presName="parentLin" presStyleCnt="0"/>
      <dgm:spPr/>
    </dgm:pt>
    <dgm:pt modelId="{CA6D27E1-8138-F84E-9C27-1C56FBE25F04}" type="pres">
      <dgm:prSet presAssocID="{078AECAA-78AC-41B8-B094-C2D84CC96D22}" presName="parentLeftMargin" presStyleLbl="node1" presStyleIdx="0" presStyleCnt="5"/>
      <dgm:spPr/>
    </dgm:pt>
    <dgm:pt modelId="{F131BD05-5157-6342-9D32-F9E17546307C}" type="pres">
      <dgm:prSet presAssocID="{078AECAA-78AC-41B8-B094-C2D84CC96D22}" presName="parentText" presStyleLbl="node1" presStyleIdx="1" presStyleCnt="5">
        <dgm:presLayoutVars>
          <dgm:chMax val="0"/>
          <dgm:bulletEnabled val="1"/>
        </dgm:presLayoutVars>
      </dgm:prSet>
      <dgm:spPr/>
    </dgm:pt>
    <dgm:pt modelId="{23679CF0-ECB0-E04C-A28E-539BBD66C779}" type="pres">
      <dgm:prSet presAssocID="{078AECAA-78AC-41B8-B094-C2D84CC96D22}" presName="negativeSpace" presStyleCnt="0"/>
      <dgm:spPr/>
    </dgm:pt>
    <dgm:pt modelId="{1D8C9D72-BB9B-3B4A-BD6B-3CC4F1D271D9}" type="pres">
      <dgm:prSet presAssocID="{078AECAA-78AC-41B8-B094-C2D84CC96D22}" presName="childText" presStyleLbl="conFgAcc1" presStyleIdx="1" presStyleCnt="5">
        <dgm:presLayoutVars>
          <dgm:bulletEnabled val="1"/>
        </dgm:presLayoutVars>
      </dgm:prSet>
      <dgm:spPr/>
    </dgm:pt>
    <dgm:pt modelId="{7EEF8910-8A25-1A46-936C-C3412FFD1254}" type="pres">
      <dgm:prSet presAssocID="{7DFD9FF1-2D85-4563-98A3-CFA0C1629A08}" presName="spaceBetweenRectangles" presStyleCnt="0"/>
      <dgm:spPr/>
    </dgm:pt>
    <dgm:pt modelId="{F9E11C7E-9D01-384B-A5C8-23D789BF6C28}" type="pres">
      <dgm:prSet presAssocID="{A87C94A9-9678-45DE-B434-9EEC5380B37F}" presName="parentLin" presStyleCnt="0"/>
      <dgm:spPr/>
    </dgm:pt>
    <dgm:pt modelId="{853CEA30-DE8B-0844-90E8-079A56612341}" type="pres">
      <dgm:prSet presAssocID="{A87C94A9-9678-45DE-B434-9EEC5380B37F}" presName="parentLeftMargin" presStyleLbl="node1" presStyleIdx="1" presStyleCnt="5"/>
      <dgm:spPr/>
    </dgm:pt>
    <dgm:pt modelId="{FDE35FD8-6957-E746-99FE-9896886E10CA}" type="pres">
      <dgm:prSet presAssocID="{A87C94A9-9678-45DE-B434-9EEC5380B37F}" presName="parentText" presStyleLbl="node1" presStyleIdx="2" presStyleCnt="5">
        <dgm:presLayoutVars>
          <dgm:chMax val="0"/>
          <dgm:bulletEnabled val="1"/>
        </dgm:presLayoutVars>
      </dgm:prSet>
      <dgm:spPr/>
    </dgm:pt>
    <dgm:pt modelId="{31392B7C-CDEA-A647-BA07-3CBA9A8FF547}" type="pres">
      <dgm:prSet presAssocID="{A87C94A9-9678-45DE-B434-9EEC5380B37F}" presName="negativeSpace" presStyleCnt="0"/>
      <dgm:spPr/>
    </dgm:pt>
    <dgm:pt modelId="{86A4FA9E-1DC4-1545-96BD-1730EA87DEB6}" type="pres">
      <dgm:prSet presAssocID="{A87C94A9-9678-45DE-B434-9EEC5380B37F}" presName="childText" presStyleLbl="conFgAcc1" presStyleIdx="2" presStyleCnt="5">
        <dgm:presLayoutVars>
          <dgm:bulletEnabled val="1"/>
        </dgm:presLayoutVars>
      </dgm:prSet>
      <dgm:spPr/>
    </dgm:pt>
    <dgm:pt modelId="{B23922CF-C192-AF49-B3D2-0CA10EF5F124}" type="pres">
      <dgm:prSet presAssocID="{CCF8CF06-9DE2-419C-B99E-1E4260030CC4}" presName="spaceBetweenRectangles" presStyleCnt="0"/>
      <dgm:spPr/>
    </dgm:pt>
    <dgm:pt modelId="{CDECF28A-4920-7A45-8639-E84B8B7C46E1}" type="pres">
      <dgm:prSet presAssocID="{B7DE16CD-2647-4F36-8C9B-0CE1F5884C52}" presName="parentLin" presStyleCnt="0"/>
      <dgm:spPr/>
    </dgm:pt>
    <dgm:pt modelId="{34FE2842-8205-FC45-8E39-F78BDA618B41}" type="pres">
      <dgm:prSet presAssocID="{B7DE16CD-2647-4F36-8C9B-0CE1F5884C52}" presName="parentLeftMargin" presStyleLbl="node1" presStyleIdx="2" presStyleCnt="5"/>
      <dgm:spPr/>
    </dgm:pt>
    <dgm:pt modelId="{9732E4F4-EFE2-A947-B602-BCF1CF2A6B6D}" type="pres">
      <dgm:prSet presAssocID="{B7DE16CD-2647-4F36-8C9B-0CE1F5884C52}" presName="parentText" presStyleLbl="node1" presStyleIdx="3" presStyleCnt="5">
        <dgm:presLayoutVars>
          <dgm:chMax val="0"/>
          <dgm:bulletEnabled val="1"/>
        </dgm:presLayoutVars>
      </dgm:prSet>
      <dgm:spPr/>
    </dgm:pt>
    <dgm:pt modelId="{D6964215-0A35-2F4A-94A7-019D1ADB9F5A}" type="pres">
      <dgm:prSet presAssocID="{B7DE16CD-2647-4F36-8C9B-0CE1F5884C52}" presName="negativeSpace" presStyleCnt="0"/>
      <dgm:spPr/>
    </dgm:pt>
    <dgm:pt modelId="{C85FC43A-904A-6B44-B541-D328E12AFE19}" type="pres">
      <dgm:prSet presAssocID="{B7DE16CD-2647-4F36-8C9B-0CE1F5884C52}" presName="childText" presStyleLbl="conFgAcc1" presStyleIdx="3" presStyleCnt="5">
        <dgm:presLayoutVars>
          <dgm:bulletEnabled val="1"/>
        </dgm:presLayoutVars>
      </dgm:prSet>
      <dgm:spPr/>
    </dgm:pt>
    <dgm:pt modelId="{27AE5219-316E-8C4D-A7B6-64005706C42B}" type="pres">
      <dgm:prSet presAssocID="{BB46CCC6-BF62-49F1-B47C-F365248883AC}" presName="spaceBetweenRectangles" presStyleCnt="0"/>
      <dgm:spPr/>
    </dgm:pt>
    <dgm:pt modelId="{5013A65B-50C8-D947-9E8D-1615CA45094B}" type="pres">
      <dgm:prSet presAssocID="{5F882591-D2B7-4F0D-8684-078CE6ACA8F4}" presName="parentLin" presStyleCnt="0"/>
      <dgm:spPr/>
    </dgm:pt>
    <dgm:pt modelId="{E0260DB4-F43B-F547-92A9-0349AD08EEEA}" type="pres">
      <dgm:prSet presAssocID="{5F882591-D2B7-4F0D-8684-078CE6ACA8F4}" presName="parentLeftMargin" presStyleLbl="node1" presStyleIdx="3" presStyleCnt="5"/>
      <dgm:spPr/>
    </dgm:pt>
    <dgm:pt modelId="{95D30518-000B-1F41-A986-070C46C6786A}" type="pres">
      <dgm:prSet presAssocID="{5F882591-D2B7-4F0D-8684-078CE6ACA8F4}" presName="parentText" presStyleLbl="node1" presStyleIdx="4" presStyleCnt="5">
        <dgm:presLayoutVars>
          <dgm:chMax val="0"/>
          <dgm:bulletEnabled val="1"/>
        </dgm:presLayoutVars>
      </dgm:prSet>
      <dgm:spPr/>
    </dgm:pt>
    <dgm:pt modelId="{816E68B0-2ABE-C244-AB51-31792E8AE0F7}" type="pres">
      <dgm:prSet presAssocID="{5F882591-D2B7-4F0D-8684-078CE6ACA8F4}" presName="negativeSpace" presStyleCnt="0"/>
      <dgm:spPr/>
    </dgm:pt>
    <dgm:pt modelId="{6A698BCE-9F87-1048-8EFC-4A289879B4C4}" type="pres">
      <dgm:prSet presAssocID="{5F882591-D2B7-4F0D-8684-078CE6ACA8F4}" presName="childText" presStyleLbl="conFgAcc1" presStyleIdx="4" presStyleCnt="5">
        <dgm:presLayoutVars>
          <dgm:bulletEnabled val="1"/>
        </dgm:presLayoutVars>
      </dgm:prSet>
      <dgm:spPr/>
    </dgm:pt>
  </dgm:ptLst>
  <dgm:cxnLst>
    <dgm:cxn modelId="{D650AD02-C0E6-47AF-BEF0-68D4FE1EAC6B}" srcId="{44C0FD61-E03B-4F08-AB0D-1556DF9EBD7A}" destId="{EF624514-B015-4029-827E-C1074513387F}" srcOrd="2" destOrd="0" parTransId="{2ECF96DF-5C24-47F1-9ECC-CF9077F04D21}" sibTransId="{20179B85-276F-4FDF-B25B-B9A602958409}"/>
    <dgm:cxn modelId="{EEB64B10-388B-2B4B-8143-99334CAD7654}" type="presOf" srcId="{EEA56C74-F9F2-4D46-93AD-56277DD21DEC}" destId="{1D8C9D72-BB9B-3B4A-BD6B-3CC4F1D271D9}" srcOrd="0" destOrd="1" presId="urn:microsoft.com/office/officeart/2005/8/layout/list1"/>
    <dgm:cxn modelId="{A8F66A13-A98D-F441-A455-CDD347DA0417}" type="presOf" srcId="{078AECAA-78AC-41B8-B094-C2D84CC96D22}" destId="{CA6D27E1-8138-F84E-9C27-1C56FBE25F04}" srcOrd="0" destOrd="0" presId="urn:microsoft.com/office/officeart/2005/8/layout/list1"/>
    <dgm:cxn modelId="{23642815-5B36-724C-9496-F13E84DB5448}" type="presOf" srcId="{EF624514-B015-4029-827E-C1074513387F}" destId="{A060FECB-4EBA-CC4D-8000-61F1B333C0FC}" srcOrd="0" destOrd="2" presId="urn:microsoft.com/office/officeart/2005/8/layout/list1"/>
    <dgm:cxn modelId="{F486A918-FD0B-B144-820D-72199E07235B}" type="presOf" srcId="{B7DE16CD-2647-4F36-8C9B-0CE1F5884C52}" destId="{9732E4F4-EFE2-A947-B602-BCF1CF2A6B6D}" srcOrd="1" destOrd="0" presId="urn:microsoft.com/office/officeart/2005/8/layout/list1"/>
    <dgm:cxn modelId="{76B9C327-D04A-FE47-B5AD-3E6468AD4A6E}" type="presOf" srcId="{078AECAA-78AC-41B8-B094-C2D84CC96D22}" destId="{F131BD05-5157-6342-9D32-F9E17546307C}" srcOrd="1" destOrd="0" presId="urn:microsoft.com/office/officeart/2005/8/layout/list1"/>
    <dgm:cxn modelId="{4C2B2F3B-C703-FF47-B604-E1ADE19CD9AF}" type="presOf" srcId="{F17E5928-96EE-47B4-9E83-5E58BEEF675A}" destId="{A060FECB-4EBA-CC4D-8000-61F1B333C0FC}" srcOrd="0" destOrd="0" presId="urn:microsoft.com/office/officeart/2005/8/layout/list1"/>
    <dgm:cxn modelId="{36D9273F-E50A-4783-9B58-C6A9B683387C}" srcId="{44C0FD61-E03B-4F08-AB0D-1556DF9EBD7A}" destId="{F17E5928-96EE-47B4-9E83-5E58BEEF675A}" srcOrd="0" destOrd="0" parTransId="{5A9AC68F-98EE-4D25-9B30-C94688622D7A}" sibTransId="{4003D19C-BBB0-41D8-89B2-20D0B2C3E265}"/>
    <dgm:cxn modelId="{25B3B646-C961-4AAA-80B7-7498B232F20B}" srcId="{A87C94A9-9678-45DE-B434-9EEC5380B37F}" destId="{FA0E81D3-E710-4808-98AF-6F5E79B26A4F}" srcOrd="1" destOrd="0" parTransId="{1D0DF647-FDF4-4783-85F8-8A18636178A0}" sibTransId="{42F1036B-87B2-4D3D-B29E-181D7AA338BE}"/>
    <dgm:cxn modelId="{678CC35C-67FB-3D40-A9B7-5547DE4F2362}" type="presOf" srcId="{44C0FD61-E03B-4F08-AB0D-1556DF9EBD7A}" destId="{438829E6-B385-4541-A04D-C5D59D8CE99C}" srcOrd="0" destOrd="0" presId="urn:microsoft.com/office/officeart/2005/8/layout/list1"/>
    <dgm:cxn modelId="{A4B66164-8B36-724A-8E9D-F351C4FE8CC0}" type="presOf" srcId="{5F882591-D2B7-4F0D-8684-078CE6ACA8F4}" destId="{95D30518-000B-1F41-A986-070C46C6786A}" srcOrd="1" destOrd="0" presId="urn:microsoft.com/office/officeart/2005/8/layout/list1"/>
    <dgm:cxn modelId="{DC11468E-EC3C-A249-AA19-F46507945124}" type="presOf" srcId="{4136E1EC-FA9F-42DF-A18C-5927594F4ABD}" destId="{1D8C9D72-BB9B-3B4A-BD6B-3CC4F1D271D9}" srcOrd="0" destOrd="0" presId="urn:microsoft.com/office/officeart/2005/8/layout/list1"/>
    <dgm:cxn modelId="{28DE3390-F34E-415A-B3FE-2BB48DE213AB}" srcId="{078AECAA-78AC-41B8-B094-C2D84CC96D22}" destId="{EEA56C74-F9F2-4D46-93AD-56277DD21DEC}" srcOrd="1" destOrd="0" parTransId="{69A8B1D3-4C8E-476E-B834-C8E4F9112D02}" sibTransId="{D4749EDF-7A9E-4886-A12A-94AB54C09D4C}"/>
    <dgm:cxn modelId="{D1A4A593-CAC1-AD48-8B0B-AD8D4BEC6F29}" type="presOf" srcId="{5F882591-D2B7-4F0D-8684-078CE6ACA8F4}" destId="{E0260DB4-F43B-F547-92A9-0349AD08EEEA}" srcOrd="0" destOrd="0" presId="urn:microsoft.com/office/officeart/2005/8/layout/list1"/>
    <dgm:cxn modelId="{4FC25B9C-CA93-4FB5-888D-8A13059DB48F}" srcId="{A87C94A9-9678-45DE-B434-9EEC5380B37F}" destId="{3894A499-FF08-41FB-B57C-CE70EEB4FDBE}" srcOrd="0" destOrd="0" parTransId="{662AD005-260A-471D-A91E-CF4F2AEEC22F}" sibTransId="{1C7D291D-5402-446D-857D-BC0508892F20}"/>
    <dgm:cxn modelId="{D2C5699F-7C33-204A-8384-90C10FB82D63}" type="presOf" srcId="{B7DE16CD-2647-4F36-8C9B-0CE1F5884C52}" destId="{34FE2842-8205-FC45-8E39-F78BDA618B41}" srcOrd="0" destOrd="0" presId="urn:microsoft.com/office/officeart/2005/8/layout/list1"/>
    <dgm:cxn modelId="{DAAF00A3-7AAD-6E48-AFDE-A6230F47066E}" type="presOf" srcId="{44C0FD61-E03B-4F08-AB0D-1556DF9EBD7A}" destId="{763AD312-35BA-9043-9102-91D0F235CA0B}" srcOrd="1" destOrd="0" presId="urn:microsoft.com/office/officeart/2005/8/layout/list1"/>
    <dgm:cxn modelId="{8C2AD3A3-4838-486F-8986-AAF226BE6125}" srcId="{078AECAA-78AC-41B8-B094-C2D84CC96D22}" destId="{4136E1EC-FA9F-42DF-A18C-5927594F4ABD}" srcOrd="0" destOrd="0" parTransId="{241C4248-526F-45F0-AAB0-20B2EA82946F}" sibTransId="{F619B19A-2F6C-4C28-B9BC-95974B5A4803}"/>
    <dgm:cxn modelId="{21345AAA-D75E-3A47-90CD-463BCF199E55}" type="presOf" srcId="{A87C94A9-9678-45DE-B434-9EEC5380B37F}" destId="{853CEA30-DE8B-0844-90E8-079A56612341}" srcOrd="0" destOrd="0" presId="urn:microsoft.com/office/officeart/2005/8/layout/list1"/>
    <dgm:cxn modelId="{DF8E1AAD-8650-4B43-9244-ED072BA34763}" type="presOf" srcId="{CCEFDEA9-987A-42FE-A9F6-F09F44798858}" destId="{A060FECB-4EBA-CC4D-8000-61F1B333C0FC}" srcOrd="0" destOrd="1" presId="urn:microsoft.com/office/officeart/2005/8/layout/list1"/>
    <dgm:cxn modelId="{D55254BB-CAB1-4C8C-9663-F4D8B2CD8ECD}" srcId="{706CB1F2-C9E5-41A2-98D7-6E4E6A5BC77F}" destId="{44C0FD61-E03B-4F08-AB0D-1556DF9EBD7A}" srcOrd="0" destOrd="0" parTransId="{69DDF493-DB03-4F48-926F-1366A6A61CD7}" sibTransId="{E30A09AC-670F-4070-9252-E9408BF523CD}"/>
    <dgm:cxn modelId="{41C73FC5-FC8B-40EA-9C34-1E00FE641AB2}" srcId="{706CB1F2-C9E5-41A2-98D7-6E4E6A5BC77F}" destId="{078AECAA-78AC-41B8-B094-C2D84CC96D22}" srcOrd="1" destOrd="0" parTransId="{B31DC58D-270F-4C5A-B937-C89AAB1503B7}" sibTransId="{7DFD9FF1-2D85-4563-98A3-CFA0C1629A08}"/>
    <dgm:cxn modelId="{FCF92BDB-7F57-41CF-809C-C14A48F754D7}" srcId="{44C0FD61-E03B-4F08-AB0D-1556DF9EBD7A}" destId="{CCEFDEA9-987A-42FE-A9F6-F09F44798858}" srcOrd="1" destOrd="0" parTransId="{25A619FA-5A24-4685-B3A4-D1F9A3BBC1FC}" sibTransId="{1D216EFB-FA54-4934-A20D-61ACC2D72870}"/>
    <dgm:cxn modelId="{E1EACEDD-7E7C-44D5-8342-EA4007D7C59E}" srcId="{706CB1F2-C9E5-41A2-98D7-6E4E6A5BC77F}" destId="{B7DE16CD-2647-4F36-8C9B-0CE1F5884C52}" srcOrd="3" destOrd="0" parTransId="{9BFFBEEA-9E4B-4C07-9A57-9874F338ECB6}" sibTransId="{BB46CCC6-BF62-49F1-B47C-F365248883AC}"/>
    <dgm:cxn modelId="{984251DF-A778-4AB3-AA49-03D1906F43DF}" srcId="{706CB1F2-C9E5-41A2-98D7-6E4E6A5BC77F}" destId="{A87C94A9-9678-45DE-B434-9EEC5380B37F}" srcOrd="2" destOrd="0" parTransId="{5A925627-9D94-4F21-854A-C034F0424956}" sibTransId="{CCF8CF06-9DE2-419C-B99E-1E4260030CC4}"/>
    <dgm:cxn modelId="{9454D5E4-7A69-8340-A603-5707E754A8AB}" type="presOf" srcId="{706CB1F2-C9E5-41A2-98D7-6E4E6A5BC77F}" destId="{73D6E589-6A4F-4842-8414-DDBD0F22DD9A}" srcOrd="0" destOrd="0" presId="urn:microsoft.com/office/officeart/2005/8/layout/list1"/>
    <dgm:cxn modelId="{C08C2DE6-39B8-D343-980F-81E70F757538}" type="presOf" srcId="{A87C94A9-9678-45DE-B434-9EEC5380B37F}" destId="{FDE35FD8-6957-E746-99FE-9896886E10CA}" srcOrd="1" destOrd="0" presId="urn:microsoft.com/office/officeart/2005/8/layout/list1"/>
    <dgm:cxn modelId="{377FA4F7-B69C-304C-BFCD-31DB33B60D91}" type="presOf" srcId="{3894A499-FF08-41FB-B57C-CE70EEB4FDBE}" destId="{86A4FA9E-1DC4-1545-96BD-1730EA87DEB6}" srcOrd="0" destOrd="0" presId="urn:microsoft.com/office/officeart/2005/8/layout/list1"/>
    <dgm:cxn modelId="{A12A38FA-12AE-4C99-884F-9DF1AAC9D3A9}" srcId="{706CB1F2-C9E5-41A2-98D7-6E4E6A5BC77F}" destId="{5F882591-D2B7-4F0D-8684-078CE6ACA8F4}" srcOrd="4" destOrd="0" parTransId="{865A96F2-37B2-46E0-A048-757EA59E396C}" sibTransId="{1446A824-931B-4278-99F8-CD0BA6EC3975}"/>
    <dgm:cxn modelId="{F7B7ACFC-EE51-0247-825B-128D20FBF3B3}" type="presOf" srcId="{FA0E81D3-E710-4808-98AF-6F5E79B26A4F}" destId="{86A4FA9E-1DC4-1545-96BD-1730EA87DEB6}" srcOrd="0" destOrd="1" presId="urn:microsoft.com/office/officeart/2005/8/layout/list1"/>
    <dgm:cxn modelId="{6E1061AE-4994-FD48-84A3-CDE79F829720}" type="presParOf" srcId="{73D6E589-6A4F-4842-8414-DDBD0F22DD9A}" destId="{947A5ACE-1324-3D4F-B36E-11AC17B434B9}" srcOrd="0" destOrd="0" presId="urn:microsoft.com/office/officeart/2005/8/layout/list1"/>
    <dgm:cxn modelId="{5D9382AD-5481-C94C-B624-212261F019E5}" type="presParOf" srcId="{947A5ACE-1324-3D4F-B36E-11AC17B434B9}" destId="{438829E6-B385-4541-A04D-C5D59D8CE99C}" srcOrd="0" destOrd="0" presId="urn:microsoft.com/office/officeart/2005/8/layout/list1"/>
    <dgm:cxn modelId="{624A910C-B549-5743-A660-4B84E0329954}" type="presParOf" srcId="{947A5ACE-1324-3D4F-B36E-11AC17B434B9}" destId="{763AD312-35BA-9043-9102-91D0F235CA0B}" srcOrd="1" destOrd="0" presId="urn:microsoft.com/office/officeart/2005/8/layout/list1"/>
    <dgm:cxn modelId="{EFEAA8A3-1E93-7C4A-BB72-FBC6E2C43551}" type="presParOf" srcId="{73D6E589-6A4F-4842-8414-DDBD0F22DD9A}" destId="{825615E0-DA1D-1745-95AD-20F507FDAC54}" srcOrd="1" destOrd="0" presId="urn:microsoft.com/office/officeart/2005/8/layout/list1"/>
    <dgm:cxn modelId="{7DE92FBF-528D-8E42-90B6-5256D700E215}" type="presParOf" srcId="{73D6E589-6A4F-4842-8414-DDBD0F22DD9A}" destId="{A060FECB-4EBA-CC4D-8000-61F1B333C0FC}" srcOrd="2" destOrd="0" presId="urn:microsoft.com/office/officeart/2005/8/layout/list1"/>
    <dgm:cxn modelId="{E165587D-DC10-2F4D-9FE1-43C51CB44724}" type="presParOf" srcId="{73D6E589-6A4F-4842-8414-DDBD0F22DD9A}" destId="{75F9320A-DC90-1F4F-8498-B5D33FF6B684}" srcOrd="3" destOrd="0" presId="urn:microsoft.com/office/officeart/2005/8/layout/list1"/>
    <dgm:cxn modelId="{4F1AA2E9-5E29-CB46-974D-4B4527F05CE4}" type="presParOf" srcId="{73D6E589-6A4F-4842-8414-DDBD0F22DD9A}" destId="{EF5C8A4B-0D1D-6443-AF44-2674ADE5C2AC}" srcOrd="4" destOrd="0" presId="urn:microsoft.com/office/officeart/2005/8/layout/list1"/>
    <dgm:cxn modelId="{559A649B-BC27-864B-A27E-D8C916219B5A}" type="presParOf" srcId="{EF5C8A4B-0D1D-6443-AF44-2674ADE5C2AC}" destId="{CA6D27E1-8138-F84E-9C27-1C56FBE25F04}" srcOrd="0" destOrd="0" presId="urn:microsoft.com/office/officeart/2005/8/layout/list1"/>
    <dgm:cxn modelId="{614D2393-21A5-D742-9AC8-56CA033606D9}" type="presParOf" srcId="{EF5C8A4B-0D1D-6443-AF44-2674ADE5C2AC}" destId="{F131BD05-5157-6342-9D32-F9E17546307C}" srcOrd="1" destOrd="0" presId="urn:microsoft.com/office/officeart/2005/8/layout/list1"/>
    <dgm:cxn modelId="{2C281340-0D12-1D49-892F-710ACA229F3C}" type="presParOf" srcId="{73D6E589-6A4F-4842-8414-DDBD0F22DD9A}" destId="{23679CF0-ECB0-E04C-A28E-539BBD66C779}" srcOrd="5" destOrd="0" presId="urn:microsoft.com/office/officeart/2005/8/layout/list1"/>
    <dgm:cxn modelId="{4F39728C-BDE5-7647-91FF-C9815072879F}" type="presParOf" srcId="{73D6E589-6A4F-4842-8414-DDBD0F22DD9A}" destId="{1D8C9D72-BB9B-3B4A-BD6B-3CC4F1D271D9}" srcOrd="6" destOrd="0" presId="urn:microsoft.com/office/officeart/2005/8/layout/list1"/>
    <dgm:cxn modelId="{A2754A5E-EF5D-5F45-BA01-E0018C75DC51}" type="presParOf" srcId="{73D6E589-6A4F-4842-8414-DDBD0F22DD9A}" destId="{7EEF8910-8A25-1A46-936C-C3412FFD1254}" srcOrd="7" destOrd="0" presId="urn:microsoft.com/office/officeart/2005/8/layout/list1"/>
    <dgm:cxn modelId="{72ABC979-A7FD-004C-BEE5-66882A21D49A}" type="presParOf" srcId="{73D6E589-6A4F-4842-8414-DDBD0F22DD9A}" destId="{F9E11C7E-9D01-384B-A5C8-23D789BF6C28}" srcOrd="8" destOrd="0" presId="urn:microsoft.com/office/officeart/2005/8/layout/list1"/>
    <dgm:cxn modelId="{8FFA4569-E6CB-0D41-8514-452952AB5F68}" type="presParOf" srcId="{F9E11C7E-9D01-384B-A5C8-23D789BF6C28}" destId="{853CEA30-DE8B-0844-90E8-079A56612341}" srcOrd="0" destOrd="0" presId="urn:microsoft.com/office/officeart/2005/8/layout/list1"/>
    <dgm:cxn modelId="{8DE129E2-E5CC-D443-A5E0-1F4E90351A5E}" type="presParOf" srcId="{F9E11C7E-9D01-384B-A5C8-23D789BF6C28}" destId="{FDE35FD8-6957-E746-99FE-9896886E10CA}" srcOrd="1" destOrd="0" presId="urn:microsoft.com/office/officeart/2005/8/layout/list1"/>
    <dgm:cxn modelId="{F55AE9AE-E2F0-0140-B459-7D7CC470AB90}" type="presParOf" srcId="{73D6E589-6A4F-4842-8414-DDBD0F22DD9A}" destId="{31392B7C-CDEA-A647-BA07-3CBA9A8FF547}" srcOrd="9" destOrd="0" presId="urn:microsoft.com/office/officeart/2005/8/layout/list1"/>
    <dgm:cxn modelId="{76EDB981-53E2-0F4F-A961-13A8BBC3299F}" type="presParOf" srcId="{73D6E589-6A4F-4842-8414-DDBD0F22DD9A}" destId="{86A4FA9E-1DC4-1545-96BD-1730EA87DEB6}" srcOrd="10" destOrd="0" presId="urn:microsoft.com/office/officeart/2005/8/layout/list1"/>
    <dgm:cxn modelId="{210F5E76-E82A-F748-B067-4AF6C40CADAC}" type="presParOf" srcId="{73D6E589-6A4F-4842-8414-DDBD0F22DD9A}" destId="{B23922CF-C192-AF49-B3D2-0CA10EF5F124}" srcOrd="11" destOrd="0" presId="urn:microsoft.com/office/officeart/2005/8/layout/list1"/>
    <dgm:cxn modelId="{07882306-6947-8047-81F6-C5FE46F1D529}" type="presParOf" srcId="{73D6E589-6A4F-4842-8414-DDBD0F22DD9A}" destId="{CDECF28A-4920-7A45-8639-E84B8B7C46E1}" srcOrd="12" destOrd="0" presId="urn:microsoft.com/office/officeart/2005/8/layout/list1"/>
    <dgm:cxn modelId="{5504B235-3E92-3949-991A-2C8CE0CF1625}" type="presParOf" srcId="{CDECF28A-4920-7A45-8639-E84B8B7C46E1}" destId="{34FE2842-8205-FC45-8E39-F78BDA618B41}" srcOrd="0" destOrd="0" presId="urn:microsoft.com/office/officeart/2005/8/layout/list1"/>
    <dgm:cxn modelId="{204DF01A-E681-7F41-A702-6267B6B9B54C}" type="presParOf" srcId="{CDECF28A-4920-7A45-8639-E84B8B7C46E1}" destId="{9732E4F4-EFE2-A947-B602-BCF1CF2A6B6D}" srcOrd="1" destOrd="0" presId="urn:microsoft.com/office/officeart/2005/8/layout/list1"/>
    <dgm:cxn modelId="{21D95A25-F2A0-654A-8A9A-9F6F2666E014}" type="presParOf" srcId="{73D6E589-6A4F-4842-8414-DDBD0F22DD9A}" destId="{D6964215-0A35-2F4A-94A7-019D1ADB9F5A}" srcOrd="13" destOrd="0" presId="urn:microsoft.com/office/officeart/2005/8/layout/list1"/>
    <dgm:cxn modelId="{A976303F-182F-3946-8816-38F0F91FCD11}" type="presParOf" srcId="{73D6E589-6A4F-4842-8414-DDBD0F22DD9A}" destId="{C85FC43A-904A-6B44-B541-D328E12AFE19}" srcOrd="14" destOrd="0" presId="urn:microsoft.com/office/officeart/2005/8/layout/list1"/>
    <dgm:cxn modelId="{7D875D16-3DDB-E842-8A29-C5C60E5CF7B9}" type="presParOf" srcId="{73D6E589-6A4F-4842-8414-DDBD0F22DD9A}" destId="{27AE5219-316E-8C4D-A7B6-64005706C42B}" srcOrd="15" destOrd="0" presId="urn:microsoft.com/office/officeart/2005/8/layout/list1"/>
    <dgm:cxn modelId="{D32F2252-8CC0-014B-B624-CAF996B40A29}" type="presParOf" srcId="{73D6E589-6A4F-4842-8414-DDBD0F22DD9A}" destId="{5013A65B-50C8-D947-9E8D-1615CA45094B}" srcOrd="16" destOrd="0" presId="urn:microsoft.com/office/officeart/2005/8/layout/list1"/>
    <dgm:cxn modelId="{30E3174A-E23B-E649-9DF9-B9E48AF9EE3E}" type="presParOf" srcId="{5013A65B-50C8-D947-9E8D-1615CA45094B}" destId="{E0260DB4-F43B-F547-92A9-0349AD08EEEA}" srcOrd="0" destOrd="0" presId="urn:microsoft.com/office/officeart/2005/8/layout/list1"/>
    <dgm:cxn modelId="{E369C943-3471-2446-B43E-4C5EAB0E44CD}" type="presParOf" srcId="{5013A65B-50C8-D947-9E8D-1615CA45094B}" destId="{95D30518-000B-1F41-A986-070C46C6786A}" srcOrd="1" destOrd="0" presId="urn:microsoft.com/office/officeart/2005/8/layout/list1"/>
    <dgm:cxn modelId="{78E1E9B5-69B7-B343-8006-691EEAFD5D3C}" type="presParOf" srcId="{73D6E589-6A4F-4842-8414-DDBD0F22DD9A}" destId="{816E68B0-2ABE-C244-AB51-31792E8AE0F7}" srcOrd="17" destOrd="0" presId="urn:microsoft.com/office/officeart/2005/8/layout/list1"/>
    <dgm:cxn modelId="{50942E5F-3942-6841-9D9E-D0F47BC4E4A5}" type="presParOf" srcId="{73D6E589-6A4F-4842-8414-DDBD0F22DD9A}" destId="{6A698BCE-9F87-1048-8EFC-4A289879B4C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7D086A-7664-45D3-8FE1-6A38B8923CF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04D6B12-AC1C-442E-820C-A334CDF71F0B}">
      <dgm:prSet/>
      <dgm:spPr/>
      <dgm:t>
        <a:bodyPr/>
        <a:lstStyle/>
        <a:p>
          <a:r>
            <a:rPr lang="fr-FR"/>
            <a:t>Matérialisme</a:t>
          </a:r>
          <a:endParaRPr lang="en-US"/>
        </a:p>
      </dgm:t>
    </dgm:pt>
    <dgm:pt modelId="{BEFD34DE-1EB1-4853-9D4A-61B44B14CC03}" type="parTrans" cxnId="{6D312EDA-5F82-4817-8B38-AC9CB0B7BF2A}">
      <dgm:prSet/>
      <dgm:spPr/>
      <dgm:t>
        <a:bodyPr/>
        <a:lstStyle/>
        <a:p>
          <a:endParaRPr lang="en-US"/>
        </a:p>
      </dgm:t>
    </dgm:pt>
    <dgm:pt modelId="{CC5CCE5B-190D-4E81-8845-23EC68E8B7FD}" type="sibTrans" cxnId="{6D312EDA-5F82-4817-8B38-AC9CB0B7BF2A}">
      <dgm:prSet/>
      <dgm:spPr/>
      <dgm:t>
        <a:bodyPr/>
        <a:lstStyle/>
        <a:p>
          <a:endParaRPr lang="en-US"/>
        </a:p>
      </dgm:t>
    </dgm:pt>
    <dgm:pt modelId="{EA4BF315-B4F6-4A54-9EE6-B0A4D6BBD64B}">
      <dgm:prSet/>
      <dgm:spPr/>
      <dgm:t>
        <a:bodyPr/>
        <a:lstStyle/>
        <a:p>
          <a:r>
            <a:rPr lang="fr-FR"/>
            <a:t>Liberté</a:t>
          </a:r>
          <a:endParaRPr lang="en-US"/>
        </a:p>
      </dgm:t>
    </dgm:pt>
    <dgm:pt modelId="{B52D125E-BEFF-48C5-8DA4-85D08A5F3D9C}" type="parTrans" cxnId="{3EBCEF0A-2238-4DEB-95C4-D252613B355A}">
      <dgm:prSet/>
      <dgm:spPr/>
      <dgm:t>
        <a:bodyPr/>
        <a:lstStyle/>
        <a:p>
          <a:endParaRPr lang="en-US"/>
        </a:p>
      </dgm:t>
    </dgm:pt>
    <dgm:pt modelId="{DC017AE7-A331-45CA-874D-7626146ED0B2}" type="sibTrans" cxnId="{3EBCEF0A-2238-4DEB-95C4-D252613B355A}">
      <dgm:prSet/>
      <dgm:spPr/>
      <dgm:t>
        <a:bodyPr/>
        <a:lstStyle/>
        <a:p>
          <a:endParaRPr lang="en-US"/>
        </a:p>
      </dgm:t>
    </dgm:pt>
    <dgm:pt modelId="{B789BB29-0FF3-4CEF-A6A2-73A46B469734}">
      <dgm:prSet/>
      <dgm:spPr/>
      <dgm:t>
        <a:bodyPr/>
        <a:lstStyle/>
        <a:p>
          <a:r>
            <a:rPr lang="fr-FR"/>
            <a:t>Environnementalisme</a:t>
          </a:r>
          <a:endParaRPr lang="en-US"/>
        </a:p>
      </dgm:t>
    </dgm:pt>
    <dgm:pt modelId="{1A554910-F8B8-4A8B-A3F5-6CB7A5B083CA}" type="parTrans" cxnId="{36C54B3C-8D6A-41BF-971C-47D3F2C31443}">
      <dgm:prSet/>
      <dgm:spPr/>
      <dgm:t>
        <a:bodyPr/>
        <a:lstStyle/>
        <a:p>
          <a:endParaRPr lang="en-US"/>
        </a:p>
      </dgm:t>
    </dgm:pt>
    <dgm:pt modelId="{E778C7EA-AF6B-4CE2-87F6-22CE97F9E425}" type="sibTrans" cxnId="{36C54B3C-8D6A-41BF-971C-47D3F2C31443}">
      <dgm:prSet/>
      <dgm:spPr/>
      <dgm:t>
        <a:bodyPr/>
        <a:lstStyle/>
        <a:p>
          <a:endParaRPr lang="en-US"/>
        </a:p>
      </dgm:t>
    </dgm:pt>
    <dgm:pt modelId="{00631781-97D8-4D92-A364-5EA027F5D96B}">
      <dgm:prSet/>
      <dgm:spPr/>
      <dgm:t>
        <a:bodyPr/>
        <a:lstStyle/>
        <a:p>
          <a:r>
            <a:rPr lang="fr-FR"/>
            <a:t>Altruisme</a:t>
          </a:r>
          <a:endParaRPr lang="en-US"/>
        </a:p>
      </dgm:t>
    </dgm:pt>
    <dgm:pt modelId="{AA69719E-60BF-4538-81B6-C050338A8097}" type="parTrans" cxnId="{66A58015-736E-4ABA-AD9E-1A1631FA76AD}">
      <dgm:prSet/>
      <dgm:spPr/>
      <dgm:t>
        <a:bodyPr/>
        <a:lstStyle/>
        <a:p>
          <a:endParaRPr lang="en-US"/>
        </a:p>
      </dgm:t>
    </dgm:pt>
    <dgm:pt modelId="{DD7BBD30-3015-497D-AFDB-D578A685498D}" type="sibTrans" cxnId="{66A58015-736E-4ABA-AD9E-1A1631FA76AD}">
      <dgm:prSet/>
      <dgm:spPr/>
      <dgm:t>
        <a:bodyPr/>
        <a:lstStyle/>
        <a:p>
          <a:endParaRPr lang="en-US"/>
        </a:p>
      </dgm:t>
    </dgm:pt>
    <dgm:pt modelId="{9325365F-2F01-4840-AF91-A3A05CEB905C}">
      <dgm:prSet/>
      <dgm:spPr/>
      <dgm:t>
        <a:bodyPr/>
        <a:lstStyle/>
        <a:p>
          <a:r>
            <a:rPr lang="fr-FR"/>
            <a:t>Cupidité</a:t>
          </a:r>
          <a:endParaRPr lang="en-US"/>
        </a:p>
      </dgm:t>
    </dgm:pt>
    <dgm:pt modelId="{AD97F19E-ACF9-41FA-8F53-5168D93920E8}" type="parTrans" cxnId="{87B375FA-7386-4DCF-9FF5-209E72B9D30C}">
      <dgm:prSet/>
      <dgm:spPr/>
      <dgm:t>
        <a:bodyPr/>
        <a:lstStyle/>
        <a:p>
          <a:endParaRPr lang="en-US"/>
        </a:p>
      </dgm:t>
    </dgm:pt>
    <dgm:pt modelId="{09F24B75-A4DD-4B2B-9205-62D6E31DBB1A}" type="sibTrans" cxnId="{87B375FA-7386-4DCF-9FF5-209E72B9D30C}">
      <dgm:prSet/>
      <dgm:spPr/>
      <dgm:t>
        <a:bodyPr/>
        <a:lstStyle/>
        <a:p>
          <a:endParaRPr lang="en-US"/>
        </a:p>
      </dgm:t>
    </dgm:pt>
    <dgm:pt modelId="{B8A69798-10E4-4BA4-85F1-8745C9B3DC50}">
      <dgm:prSet/>
      <dgm:spPr/>
      <dgm:t>
        <a:bodyPr/>
        <a:lstStyle/>
        <a:p>
          <a:r>
            <a:rPr lang="fr-FR"/>
            <a:t>Guerre</a:t>
          </a:r>
          <a:endParaRPr lang="en-US"/>
        </a:p>
      </dgm:t>
    </dgm:pt>
    <dgm:pt modelId="{BDFFDC96-85C2-4B71-BEAB-F6FDCF5951A8}" type="parTrans" cxnId="{1B211C06-A7D2-449F-9023-B22E66F46CA4}">
      <dgm:prSet/>
      <dgm:spPr/>
      <dgm:t>
        <a:bodyPr/>
        <a:lstStyle/>
        <a:p>
          <a:endParaRPr lang="en-US"/>
        </a:p>
      </dgm:t>
    </dgm:pt>
    <dgm:pt modelId="{E0AE16F2-F392-4BD7-899E-3A83087A0AFC}" type="sibTrans" cxnId="{1B211C06-A7D2-449F-9023-B22E66F46CA4}">
      <dgm:prSet/>
      <dgm:spPr/>
      <dgm:t>
        <a:bodyPr/>
        <a:lstStyle/>
        <a:p>
          <a:endParaRPr lang="en-US"/>
        </a:p>
      </dgm:t>
    </dgm:pt>
    <dgm:pt modelId="{FB73763A-E549-4A96-B87E-2E256F5CADED}">
      <dgm:prSet/>
      <dgm:spPr/>
      <dgm:t>
        <a:bodyPr/>
        <a:lstStyle/>
        <a:p>
          <a:r>
            <a:rPr lang="fr-FR"/>
            <a:t>Lutte des classes</a:t>
          </a:r>
          <a:endParaRPr lang="en-US"/>
        </a:p>
      </dgm:t>
    </dgm:pt>
    <dgm:pt modelId="{39AF5D0A-25CC-40F5-9E40-8477E68D01A2}" type="parTrans" cxnId="{525ED81F-C9BE-4E46-8C29-5F85E376F94A}">
      <dgm:prSet/>
      <dgm:spPr/>
      <dgm:t>
        <a:bodyPr/>
        <a:lstStyle/>
        <a:p>
          <a:endParaRPr lang="en-US"/>
        </a:p>
      </dgm:t>
    </dgm:pt>
    <dgm:pt modelId="{ACC3506D-A098-40EC-AF33-509E00E7BC6D}" type="sibTrans" cxnId="{525ED81F-C9BE-4E46-8C29-5F85E376F94A}">
      <dgm:prSet/>
      <dgm:spPr/>
      <dgm:t>
        <a:bodyPr/>
        <a:lstStyle/>
        <a:p>
          <a:endParaRPr lang="en-US"/>
        </a:p>
      </dgm:t>
    </dgm:pt>
    <dgm:pt modelId="{EAB54940-C1C6-D04B-848A-EBC53941765A}" type="pres">
      <dgm:prSet presAssocID="{337D086A-7664-45D3-8FE1-6A38B8923CFD}" presName="linear" presStyleCnt="0">
        <dgm:presLayoutVars>
          <dgm:animLvl val="lvl"/>
          <dgm:resizeHandles val="exact"/>
        </dgm:presLayoutVars>
      </dgm:prSet>
      <dgm:spPr/>
    </dgm:pt>
    <dgm:pt modelId="{07C79841-130B-5244-A67B-B483A76B7863}" type="pres">
      <dgm:prSet presAssocID="{604D6B12-AC1C-442E-820C-A334CDF71F0B}" presName="parentText" presStyleLbl="node1" presStyleIdx="0" presStyleCnt="7">
        <dgm:presLayoutVars>
          <dgm:chMax val="0"/>
          <dgm:bulletEnabled val="1"/>
        </dgm:presLayoutVars>
      </dgm:prSet>
      <dgm:spPr/>
    </dgm:pt>
    <dgm:pt modelId="{16774F29-D0C3-F742-A43E-D1D0373AC61B}" type="pres">
      <dgm:prSet presAssocID="{CC5CCE5B-190D-4E81-8845-23EC68E8B7FD}" presName="spacer" presStyleCnt="0"/>
      <dgm:spPr/>
    </dgm:pt>
    <dgm:pt modelId="{57593339-6828-4149-9CCF-904A6273FF6A}" type="pres">
      <dgm:prSet presAssocID="{EA4BF315-B4F6-4A54-9EE6-B0A4D6BBD64B}" presName="parentText" presStyleLbl="node1" presStyleIdx="1" presStyleCnt="7">
        <dgm:presLayoutVars>
          <dgm:chMax val="0"/>
          <dgm:bulletEnabled val="1"/>
        </dgm:presLayoutVars>
      </dgm:prSet>
      <dgm:spPr/>
    </dgm:pt>
    <dgm:pt modelId="{FF1529D2-C048-484B-A086-8200543806D4}" type="pres">
      <dgm:prSet presAssocID="{DC017AE7-A331-45CA-874D-7626146ED0B2}" presName="spacer" presStyleCnt="0"/>
      <dgm:spPr/>
    </dgm:pt>
    <dgm:pt modelId="{DB0374BD-6B1C-B148-A469-991C14F486DE}" type="pres">
      <dgm:prSet presAssocID="{B789BB29-0FF3-4CEF-A6A2-73A46B469734}" presName="parentText" presStyleLbl="node1" presStyleIdx="2" presStyleCnt="7">
        <dgm:presLayoutVars>
          <dgm:chMax val="0"/>
          <dgm:bulletEnabled val="1"/>
        </dgm:presLayoutVars>
      </dgm:prSet>
      <dgm:spPr/>
    </dgm:pt>
    <dgm:pt modelId="{268303BD-BF87-8749-9594-9C33FD3A2AB1}" type="pres">
      <dgm:prSet presAssocID="{E778C7EA-AF6B-4CE2-87F6-22CE97F9E425}" presName="spacer" presStyleCnt="0"/>
      <dgm:spPr/>
    </dgm:pt>
    <dgm:pt modelId="{BAB8E703-8192-2A43-8DF4-88F236E38197}" type="pres">
      <dgm:prSet presAssocID="{00631781-97D8-4D92-A364-5EA027F5D96B}" presName="parentText" presStyleLbl="node1" presStyleIdx="3" presStyleCnt="7">
        <dgm:presLayoutVars>
          <dgm:chMax val="0"/>
          <dgm:bulletEnabled val="1"/>
        </dgm:presLayoutVars>
      </dgm:prSet>
      <dgm:spPr/>
    </dgm:pt>
    <dgm:pt modelId="{E9F1A751-890F-6245-9AA6-53047D404E7E}" type="pres">
      <dgm:prSet presAssocID="{DD7BBD30-3015-497D-AFDB-D578A685498D}" presName="spacer" presStyleCnt="0"/>
      <dgm:spPr/>
    </dgm:pt>
    <dgm:pt modelId="{06A77087-CCC6-A74B-9E5C-CB66D13A2741}" type="pres">
      <dgm:prSet presAssocID="{9325365F-2F01-4840-AF91-A3A05CEB905C}" presName="parentText" presStyleLbl="node1" presStyleIdx="4" presStyleCnt="7">
        <dgm:presLayoutVars>
          <dgm:chMax val="0"/>
          <dgm:bulletEnabled val="1"/>
        </dgm:presLayoutVars>
      </dgm:prSet>
      <dgm:spPr/>
    </dgm:pt>
    <dgm:pt modelId="{34C76296-382E-8B4B-B63C-732C5E267471}" type="pres">
      <dgm:prSet presAssocID="{09F24B75-A4DD-4B2B-9205-62D6E31DBB1A}" presName="spacer" presStyleCnt="0"/>
      <dgm:spPr/>
    </dgm:pt>
    <dgm:pt modelId="{D829C8C0-8BC1-EE41-AB84-71FDE0427497}" type="pres">
      <dgm:prSet presAssocID="{B8A69798-10E4-4BA4-85F1-8745C9B3DC50}" presName="parentText" presStyleLbl="node1" presStyleIdx="5" presStyleCnt="7">
        <dgm:presLayoutVars>
          <dgm:chMax val="0"/>
          <dgm:bulletEnabled val="1"/>
        </dgm:presLayoutVars>
      </dgm:prSet>
      <dgm:spPr/>
    </dgm:pt>
    <dgm:pt modelId="{B33AA2D3-4430-5A4E-8C5D-ACD43E3AF486}" type="pres">
      <dgm:prSet presAssocID="{E0AE16F2-F392-4BD7-899E-3A83087A0AFC}" presName="spacer" presStyleCnt="0"/>
      <dgm:spPr/>
    </dgm:pt>
    <dgm:pt modelId="{1553DE70-1183-5E42-AB34-C7F2EAEABA4F}" type="pres">
      <dgm:prSet presAssocID="{FB73763A-E549-4A96-B87E-2E256F5CADED}" presName="parentText" presStyleLbl="node1" presStyleIdx="6" presStyleCnt="7">
        <dgm:presLayoutVars>
          <dgm:chMax val="0"/>
          <dgm:bulletEnabled val="1"/>
        </dgm:presLayoutVars>
      </dgm:prSet>
      <dgm:spPr/>
    </dgm:pt>
  </dgm:ptLst>
  <dgm:cxnLst>
    <dgm:cxn modelId="{1B211C06-A7D2-449F-9023-B22E66F46CA4}" srcId="{337D086A-7664-45D3-8FE1-6A38B8923CFD}" destId="{B8A69798-10E4-4BA4-85F1-8745C9B3DC50}" srcOrd="5" destOrd="0" parTransId="{BDFFDC96-85C2-4B71-BEAB-F6FDCF5951A8}" sibTransId="{E0AE16F2-F392-4BD7-899E-3A83087A0AFC}"/>
    <dgm:cxn modelId="{3EBCEF0A-2238-4DEB-95C4-D252613B355A}" srcId="{337D086A-7664-45D3-8FE1-6A38B8923CFD}" destId="{EA4BF315-B4F6-4A54-9EE6-B0A4D6BBD64B}" srcOrd="1" destOrd="0" parTransId="{B52D125E-BEFF-48C5-8DA4-85D08A5F3D9C}" sibTransId="{DC017AE7-A331-45CA-874D-7626146ED0B2}"/>
    <dgm:cxn modelId="{66A58015-736E-4ABA-AD9E-1A1631FA76AD}" srcId="{337D086A-7664-45D3-8FE1-6A38B8923CFD}" destId="{00631781-97D8-4D92-A364-5EA027F5D96B}" srcOrd="3" destOrd="0" parTransId="{AA69719E-60BF-4538-81B6-C050338A8097}" sibTransId="{DD7BBD30-3015-497D-AFDB-D578A685498D}"/>
    <dgm:cxn modelId="{525ED81F-C9BE-4E46-8C29-5F85E376F94A}" srcId="{337D086A-7664-45D3-8FE1-6A38B8923CFD}" destId="{FB73763A-E549-4A96-B87E-2E256F5CADED}" srcOrd="6" destOrd="0" parTransId="{39AF5D0A-25CC-40F5-9E40-8477E68D01A2}" sibTransId="{ACC3506D-A098-40EC-AF33-509E00E7BC6D}"/>
    <dgm:cxn modelId="{C9684E22-CBC8-5948-BAD1-526BE4240AE7}" type="presOf" srcId="{EA4BF315-B4F6-4A54-9EE6-B0A4D6BBD64B}" destId="{57593339-6828-4149-9CCF-904A6273FF6A}" srcOrd="0" destOrd="0" presId="urn:microsoft.com/office/officeart/2005/8/layout/vList2"/>
    <dgm:cxn modelId="{DD5BC730-1985-0543-A6B6-7B16BCEF0254}" type="presOf" srcId="{337D086A-7664-45D3-8FE1-6A38B8923CFD}" destId="{EAB54940-C1C6-D04B-848A-EBC53941765A}" srcOrd="0" destOrd="0" presId="urn:microsoft.com/office/officeart/2005/8/layout/vList2"/>
    <dgm:cxn modelId="{994BFA32-AAC6-C64A-BF0E-5A9B286C03EE}" type="presOf" srcId="{9325365F-2F01-4840-AF91-A3A05CEB905C}" destId="{06A77087-CCC6-A74B-9E5C-CB66D13A2741}" srcOrd="0" destOrd="0" presId="urn:microsoft.com/office/officeart/2005/8/layout/vList2"/>
    <dgm:cxn modelId="{36C54B3C-8D6A-41BF-971C-47D3F2C31443}" srcId="{337D086A-7664-45D3-8FE1-6A38B8923CFD}" destId="{B789BB29-0FF3-4CEF-A6A2-73A46B469734}" srcOrd="2" destOrd="0" parTransId="{1A554910-F8B8-4A8B-A3F5-6CB7A5B083CA}" sibTransId="{E778C7EA-AF6B-4CE2-87F6-22CE97F9E425}"/>
    <dgm:cxn modelId="{493F707E-900E-CF41-917A-EAD0C64C79E3}" type="presOf" srcId="{604D6B12-AC1C-442E-820C-A334CDF71F0B}" destId="{07C79841-130B-5244-A67B-B483A76B7863}" srcOrd="0" destOrd="0" presId="urn:microsoft.com/office/officeart/2005/8/layout/vList2"/>
    <dgm:cxn modelId="{3EA646AD-8841-414F-A5A8-415A7D8D662A}" type="presOf" srcId="{00631781-97D8-4D92-A364-5EA027F5D96B}" destId="{BAB8E703-8192-2A43-8DF4-88F236E38197}" srcOrd="0" destOrd="0" presId="urn:microsoft.com/office/officeart/2005/8/layout/vList2"/>
    <dgm:cxn modelId="{59EF8FD9-5784-0647-A5FB-DBFB3B944767}" type="presOf" srcId="{FB73763A-E549-4A96-B87E-2E256F5CADED}" destId="{1553DE70-1183-5E42-AB34-C7F2EAEABA4F}" srcOrd="0" destOrd="0" presId="urn:microsoft.com/office/officeart/2005/8/layout/vList2"/>
    <dgm:cxn modelId="{6D312EDA-5F82-4817-8B38-AC9CB0B7BF2A}" srcId="{337D086A-7664-45D3-8FE1-6A38B8923CFD}" destId="{604D6B12-AC1C-442E-820C-A334CDF71F0B}" srcOrd="0" destOrd="0" parTransId="{BEFD34DE-1EB1-4853-9D4A-61B44B14CC03}" sibTransId="{CC5CCE5B-190D-4E81-8845-23EC68E8B7FD}"/>
    <dgm:cxn modelId="{26DF9CDF-2DB4-8B45-8A98-386256C0137D}" type="presOf" srcId="{B8A69798-10E4-4BA4-85F1-8745C9B3DC50}" destId="{D829C8C0-8BC1-EE41-AB84-71FDE0427497}" srcOrd="0" destOrd="0" presId="urn:microsoft.com/office/officeart/2005/8/layout/vList2"/>
    <dgm:cxn modelId="{3EE80DE4-0F15-3744-BACB-6D34382CC5E2}" type="presOf" srcId="{B789BB29-0FF3-4CEF-A6A2-73A46B469734}" destId="{DB0374BD-6B1C-B148-A469-991C14F486DE}" srcOrd="0" destOrd="0" presId="urn:microsoft.com/office/officeart/2005/8/layout/vList2"/>
    <dgm:cxn modelId="{87B375FA-7386-4DCF-9FF5-209E72B9D30C}" srcId="{337D086A-7664-45D3-8FE1-6A38B8923CFD}" destId="{9325365F-2F01-4840-AF91-A3A05CEB905C}" srcOrd="4" destOrd="0" parTransId="{AD97F19E-ACF9-41FA-8F53-5168D93920E8}" sibTransId="{09F24B75-A4DD-4B2B-9205-62D6E31DBB1A}"/>
    <dgm:cxn modelId="{66294ECC-546B-7449-8095-8C5094324C6E}" type="presParOf" srcId="{EAB54940-C1C6-D04B-848A-EBC53941765A}" destId="{07C79841-130B-5244-A67B-B483A76B7863}" srcOrd="0" destOrd="0" presId="urn:microsoft.com/office/officeart/2005/8/layout/vList2"/>
    <dgm:cxn modelId="{60DF26D1-0307-924A-AF1B-BB58E2ED17F4}" type="presParOf" srcId="{EAB54940-C1C6-D04B-848A-EBC53941765A}" destId="{16774F29-D0C3-F742-A43E-D1D0373AC61B}" srcOrd="1" destOrd="0" presId="urn:microsoft.com/office/officeart/2005/8/layout/vList2"/>
    <dgm:cxn modelId="{09F2B52E-219A-F24D-8D29-00A5835E077F}" type="presParOf" srcId="{EAB54940-C1C6-D04B-848A-EBC53941765A}" destId="{57593339-6828-4149-9CCF-904A6273FF6A}" srcOrd="2" destOrd="0" presId="urn:microsoft.com/office/officeart/2005/8/layout/vList2"/>
    <dgm:cxn modelId="{2808A714-8841-2541-90ED-A80891DCE568}" type="presParOf" srcId="{EAB54940-C1C6-D04B-848A-EBC53941765A}" destId="{FF1529D2-C048-484B-A086-8200543806D4}" srcOrd="3" destOrd="0" presId="urn:microsoft.com/office/officeart/2005/8/layout/vList2"/>
    <dgm:cxn modelId="{CB260260-E987-0C47-B04B-9E541E9DB52B}" type="presParOf" srcId="{EAB54940-C1C6-D04B-848A-EBC53941765A}" destId="{DB0374BD-6B1C-B148-A469-991C14F486DE}" srcOrd="4" destOrd="0" presId="urn:microsoft.com/office/officeart/2005/8/layout/vList2"/>
    <dgm:cxn modelId="{6CEA7FB8-F165-6949-AA65-1A690E7B1152}" type="presParOf" srcId="{EAB54940-C1C6-D04B-848A-EBC53941765A}" destId="{268303BD-BF87-8749-9594-9C33FD3A2AB1}" srcOrd="5" destOrd="0" presId="urn:microsoft.com/office/officeart/2005/8/layout/vList2"/>
    <dgm:cxn modelId="{1446405B-BF48-6F42-B66E-EA2772899202}" type="presParOf" srcId="{EAB54940-C1C6-D04B-848A-EBC53941765A}" destId="{BAB8E703-8192-2A43-8DF4-88F236E38197}" srcOrd="6" destOrd="0" presId="urn:microsoft.com/office/officeart/2005/8/layout/vList2"/>
    <dgm:cxn modelId="{FE104EB0-1DED-6447-BCA5-725EA16F5EEA}" type="presParOf" srcId="{EAB54940-C1C6-D04B-848A-EBC53941765A}" destId="{E9F1A751-890F-6245-9AA6-53047D404E7E}" srcOrd="7" destOrd="0" presId="urn:microsoft.com/office/officeart/2005/8/layout/vList2"/>
    <dgm:cxn modelId="{41587EE5-6148-144C-B609-B47DFB03A784}" type="presParOf" srcId="{EAB54940-C1C6-D04B-848A-EBC53941765A}" destId="{06A77087-CCC6-A74B-9E5C-CB66D13A2741}" srcOrd="8" destOrd="0" presId="urn:microsoft.com/office/officeart/2005/8/layout/vList2"/>
    <dgm:cxn modelId="{373CC062-9C5A-BD40-A39D-28A63947888E}" type="presParOf" srcId="{EAB54940-C1C6-D04B-848A-EBC53941765A}" destId="{34C76296-382E-8B4B-B63C-732C5E267471}" srcOrd="9" destOrd="0" presId="urn:microsoft.com/office/officeart/2005/8/layout/vList2"/>
    <dgm:cxn modelId="{2C9486DA-1DDC-A84C-89DB-2CBF87E76C41}" type="presParOf" srcId="{EAB54940-C1C6-D04B-848A-EBC53941765A}" destId="{D829C8C0-8BC1-EE41-AB84-71FDE0427497}" srcOrd="10" destOrd="0" presId="urn:microsoft.com/office/officeart/2005/8/layout/vList2"/>
    <dgm:cxn modelId="{FC01F9AB-1208-B94A-ADA6-8DBEB6796975}" type="presParOf" srcId="{EAB54940-C1C6-D04B-848A-EBC53941765A}" destId="{B33AA2D3-4430-5A4E-8C5D-ACD43E3AF486}" srcOrd="11" destOrd="0" presId="urn:microsoft.com/office/officeart/2005/8/layout/vList2"/>
    <dgm:cxn modelId="{2221D7AB-EED2-A740-9A0F-B9CDEBD1DE76}" type="presParOf" srcId="{EAB54940-C1C6-D04B-848A-EBC53941765A}" destId="{1553DE70-1183-5E42-AB34-C7F2EAEABA4F}"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1785EC-4D40-40B1-ABB0-613F03F0F57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804A448-4B42-4720-A1C9-481C83D4256B}">
      <dgm:prSet/>
      <dgm:spPr/>
      <dgm:t>
        <a:bodyPr/>
        <a:lstStyle/>
        <a:p>
          <a:r>
            <a:rPr lang="fr-FR" dirty="0"/>
            <a:t>Films</a:t>
          </a:r>
          <a:endParaRPr lang="en-US" dirty="0"/>
        </a:p>
      </dgm:t>
    </dgm:pt>
    <dgm:pt modelId="{D8BD1729-FAE8-44F9-8ED4-EBAF5028756C}" type="parTrans" cxnId="{0D4EAC20-B1DD-4DE7-B30A-02FDB6709189}">
      <dgm:prSet/>
      <dgm:spPr/>
      <dgm:t>
        <a:bodyPr/>
        <a:lstStyle/>
        <a:p>
          <a:endParaRPr lang="en-US"/>
        </a:p>
      </dgm:t>
    </dgm:pt>
    <dgm:pt modelId="{1BD2832E-F8BF-4F39-9A22-D2CC516EA885}" type="sibTrans" cxnId="{0D4EAC20-B1DD-4DE7-B30A-02FDB6709189}">
      <dgm:prSet/>
      <dgm:spPr/>
      <dgm:t>
        <a:bodyPr/>
        <a:lstStyle/>
        <a:p>
          <a:endParaRPr lang="en-US"/>
        </a:p>
      </dgm:t>
    </dgm:pt>
    <dgm:pt modelId="{BC40E1AF-3DE2-4D84-ACD9-7037F8FA153A}">
      <dgm:prSet/>
      <dgm:spPr/>
      <dgm:t>
        <a:bodyPr/>
        <a:lstStyle/>
        <a:p>
          <a:r>
            <a:rPr lang="fr-FR"/>
            <a:t>Personnes</a:t>
          </a:r>
          <a:endParaRPr lang="en-US"/>
        </a:p>
      </dgm:t>
    </dgm:pt>
    <dgm:pt modelId="{820BCE1B-FDC1-4C7A-BFF0-F3EB43E137C7}" type="parTrans" cxnId="{95BDEEF2-9295-4AB5-AC4A-A03927DD3406}">
      <dgm:prSet/>
      <dgm:spPr/>
      <dgm:t>
        <a:bodyPr/>
        <a:lstStyle/>
        <a:p>
          <a:endParaRPr lang="en-US"/>
        </a:p>
      </dgm:t>
    </dgm:pt>
    <dgm:pt modelId="{77FF70C1-F905-4008-A107-00E0DED9C9B1}" type="sibTrans" cxnId="{95BDEEF2-9295-4AB5-AC4A-A03927DD3406}">
      <dgm:prSet/>
      <dgm:spPr/>
      <dgm:t>
        <a:bodyPr/>
        <a:lstStyle/>
        <a:p>
          <a:endParaRPr lang="en-US"/>
        </a:p>
      </dgm:t>
    </dgm:pt>
    <dgm:pt modelId="{2DA350B2-D943-4316-AB3B-10D86034A41A}">
      <dgm:prSet/>
      <dgm:spPr/>
      <dgm:t>
        <a:bodyPr/>
        <a:lstStyle/>
        <a:p>
          <a:r>
            <a:rPr lang="fr-FR"/>
            <a:t>Lieux</a:t>
          </a:r>
          <a:endParaRPr lang="en-US"/>
        </a:p>
      </dgm:t>
    </dgm:pt>
    <dgm:pt modelId="{6F0ECB5F-3F1F-4C70-98BB-84806641978B}" type="parTrans" cxnId="{C9DFB455-2883-4842-95F3-328FA40F96A4}">
      <dgm:prSet/>
      <dgm:spPr/>
      <dgm:t>
        <a:bodyPr/>
        <a:lstStyle/>
        <a:p>
          <a:endParaRPr lang="en-US"/>
        </a:p>
      </dgm:t>
    </dgm:pt>
    <dgm:pt modelId="{4C6A1024-ECF8-45BA-A7AC-9203BB6F65CA}" type="sibTrans" cxnId="{C9DFB455-2883-4842-95F3-328FA40F96A4}">
      <dgm:prSet/>
      <dgm:spPr/>
      <dgm:t>
        <a:bodyPr/>
        <a:lstStyle/>
        <a:p>
          <a:endParaRPr lang="en-US"/>
        </a:p>
      </dgm:t>
    </dgm:pt>
    <dgm:pt modelId="{495C1B53-B27D-49B5-9E5F-791DBFAE0FE9}">
      <dgm:prSet/>
      <dgm:spPr/>
      <dgm:t>
        <a:bodyPr/>
        <a:lstStyle/>
        <a:p>
          <a:r>
            <a:rPr lang="fr-FR"/>
            <a:t>Véhicules </a:t>
          </a:r>
          <a:endParaRPr lang="en-US"/>
        </a:p>
      </dgm:t>
    </dgm:pt>
    <dgm:pt modelId="{3F51D04D-459D-4FB8-B098-D9E04784339C}" type="parTrans" cxnId="{DF643704-468F-426B-8502-D62383B4B683}">
      <dgm:prSet/>
      <dgm:spPr/>
      <dgm:t>
        <a:bodyPr/>
        <a:lstStyle/>
        <a:p>
          <a:endParaRPr lang="en-US"/>
        </a:p>
      </dgm:t>
    </dgm:pt>
    <dgm:pt modelId="{17BA1497-853C-4194-BEA2-CC5D6B0032FF}" type="sibTrans" cxnId="{DF643704-468F-426B-8502-D62383B4B683}">
      <dgm:prSet/>
      <dgm:spPr/>
      <dgm:t>
        <a:bodyPr/>
        <a:lstStyle/>
        <a:p>
          <a:endParaRPr lang="en-US"/>
        </a:p>
      </dgm:t>
    </dgm:pt>
    <dgm:pt modelId="{C08F1E56-9E70-446B-A567-ABA086918CC7}">
      <dgm:prSet/>
      <dgm:spPr/>
      <dgm:t>
        <a:bodyPr/>
        <a:lstStyle/>
        <a:p>
          <a:r>
            <a:rPr lang="fr-FR"/>
            <a:t>Espèces</a:t>
          </a:r>
          <a:endParaRPr lang="en-US"/>
        </a:p>
      </dgm:t>
    </dgm:pt>
    <dgm:pt modelId="{DAE12AB1-6076-44FA-9851-073DC983B56D}" type="parTrans" cxnId="{29C1F28E-659B-44D1-872E-E08905DE456D}">
      <dgm:prSet/>
      <dgm:spPr/>
      <dgm:t>
        <a:bodyPr/>
        <a:lstStyle/>
        <a:p>
          <a:endParaRPr lang="en-US"/>
        </a:p>
      </dgm:t>
    </dgm:pt>
    <dgm:pt modelId="{D25E35AC-4F8D-44BD-9B6A-612585DE8CC9}" type="sibTrans" cxnId="{29C1F28E-659B-44D1-872E-E08905DE456D}">
      <dgm:prSet/>
      <dgm:spPr/>
      <dgm:t>
        <a:bodyPr/>
        <a:lstStyle/>
        <a:p>
          <a:endParaRPr lang="en-US"/>
        </a:p>
      </dgm:t>
    </dgm:pt>
    <dgm:pt modelId="{0D0BF661-9EB0-0C40-9B76-40CF3E126902}" type="pres">
      <dgm:prSet presAssocID="{1D1785EC-4D40-40B1-ABB0-613F03F0F573}" presName="linear" presStyleCnt="0">
        <dgm:presLayoutVars>
          <dgm:animLvl val="lvl"/>
          <dgm:resizeHandles val="exact"/>
        </dgm:presLayoutVars>
      </dgm:prSet>
      <dgm:spPr/>
    </dgm:pt>
    <dgm:pt modelId="{D5719D21-05AA-2443-825B-F2F50151A420}" type="pres">
      <dgm:prSet presAssocID="{4804A448-4B42-4720-A1C9-481C83D4256B}" presName="parentText" presStyleLbl="node1" presStyleIdx="0" presStyleCnt="5">
        <dgm:presLayoutVars>
          <dgm:chMax val="0"/>
          <dgm:bulletEnabled val="1"/>
        </dgm:presLayoutVars>
      </dgm:prSet>
      <dgm:spPr/>
    </dgm:pt>
    <dgm:pt modelId="{1A79ADA9-A7EF-1B46-8A3F-B5CACFB220CF}" type="pres">
      <dgm:prSet presAssocID="{1BD2832E-F8BF-4F39-9A22-D2CC516EA885}" presName="spacer" presStyleCnt="0"/>
      <dgm:spPr/>
    </dgm:pt>
    <dgm:pt modelId="{2D88235F-C776-734D-9729-C5EB290963A4}" type="pres">
      <dgm:prSet presAssocID="{BC40E1AF-3DE2-4D84-ACD9-7037F8FA153A}" presName="parentText" presStyleLbl="node1" presStyleIdx="1" presStyleCnt="5">
        <dgm:presLayoutVars>
          <dgm:chMax val="0"/>
          <dgm:bulletEnabled val="1"/>
        </dgm:presLayoutVars>
      </dgm:prSet>
      <dgm:spPr/>
    </dgm:pt>
    <dgm:pt modelId="{4BE040A4-210A-044B-BB88-0C24D3876D29}" type="pres">
      <dgm:prSet presAssocID="{77FF70C1-F905-4008-A107-00E0DED9C9B1}" presName="spacer" presStyleCnt="0"/>
      <dgm:spPr/>
    </dgm:pt>
    <dgm:pt modelId="{21A4C04D-7600-6140-9D03-C2DCD381B392}" type="pres">
      <dgm:prSet presAssocID="{2DA350B2-D943-4316-AB3B-10D86034A41A}" presName="parentText" presStyleLbl="node1" presStyleIdx="2" presStyleCnt="5">
        <dgm:presLayoutVars>
          <dgm:chMax val="0"/>
          <dgm:bulletEnabled val="1"/>
        </dgm:presLayoutVars>
      </dgm:prSet>
      <dgm:spPr/>
    </dgm:pt>
    <dgm:pt modelId="{0B68ED31-B940-8A44-B653-0FF81AD93F4E}" type="pres">
      <dgm:prSet presAssocID="{4C6A1024-ECF8-45BA-A7AC-9203BB6F65CA}" presName="spacer" presStyleCnt="0"/>
      <dgm:spPr/>
    </dgm:pt>
    <dgm:pt modelId="{CFFD900B-AD48-AB40-8D72-66AEFB175C4B}" type="pres">
      <dgm:prSet presAssocID="{495C1B53-B27D-49B5-9E5F-791DBFAE0FE9}" presName="parentText" presStyleLbl="node1" presStyleIdx="3" presStyleCnt="5">
        <dgm:presLayoutVars>
          <dgm:chMax val="0"/>
          <dgm:bulletEnabled val="1"/>
        </dgm:presLayoutVars>
      </dgm:prSet>
      <dgm:spPr/>
    </dgm:pt>
    <dgm:pt modelId="{2A8D2EF5-2205-B049-84FD-3F5CE5B40287}" type="pres">
      <dgm:prSet presAssocID="{17BA1497-853C-4194-BEA2-CC5D6B0032FF}" presName="spacer" presStyleCnt="0"/>
      <dgm:spPr/>
    </dgm:pt>
    <dgm:pt modelId="{7AEEF0D6-47F9-D24B-A0F3-1671604C3E54}" type="pres">
      <dgm:prSet presAssocID="{C08F1E56-9E70-446B-A567-ABA086918CC7}" presName="parentText" presStyleLbl="node1" presStyleIdx="4" presStyleCnt="5">
        <dgm:presLayoutVars>
          <dgm:chMax val="0"/>
          <dgm:bulletEnabled val="1"/>
        </dgm:presLayoutVars>
      </dgm:prSet>
      <dgm:spPr/>
    </dgm:pt>
  </dgm:ptLst>
  <dgm:cxnLst>
    <dgm:cxn modelId="{DF643704-468F-426B-8502-D62383B4B683}" srcId="{1D1785EC-4D40-40B1-ABB0-613F03F0F573}" destId="{495C1B53-B27D-49B5-9E5F-791DBFAE0FE9}" srcOrd="3" destOrd="0" parTransId="{3F51D04D-459D-4FB8-B098-D9E04784339C}" sibTransId="{17BA1497-853C-4194-BEA2-CC5D6B0032FF}"/>
    <dgm:cxn modelId="{0D4EAC20-B1DD-4DE7-B30A-02FDB6709189}" srcId="{1D1785EC-4D40-40B1-ABB0-613F03F0F573}" destId="{4804A448-4B42-4720-A1C9-481C83D4256B}" srcOrd="0" destOrd="0" parTransId="{D8BD1729-FAE8-44F9-8ED4-EBAF5028756C}" sibTransId="{1BD2832E-F8BF-4F39-9A22-D2CC516EA885}"/>
    <dgm:cxn modelId="{FC5D872C-56B2-4E4D-B99C-C77A85C06AC2}" type="presOf" srcId="{BC40E1AF-3DE2-4D84-ACD9-7037F8FA153A}" destId="{2D88235F-C776-734D-9729-C5EB290963A4}" srcOrd="0" destOrd="0" presId="urn:microsoft.com/office/officeart/2005/8/layout/vList2"/>
    <dgm:cxn modelId="{DB2E0255-F5AF-DD4A-BBAC-8F1561341818}" type="presOf" srcId="{2DA350B2-D943-4316-AB3B-10D86034A41A}" destId="{21A4C04D-7600-6140-9D03-C2DCD381B392}" srcOrd="0" destOrd="0" presId="urn:microsoft.com/office/officeart/2005/8/layout/vList2"/>
    <dgm:cxn modelId="{C9DFB455-2883-4842-95F3-328FA40F96A4}" srcId="{1D1785EC-4D40-40B1-ABB0-613F03F0F573}" destId="{2DA350B2-D943-4316-AB3B-10D86034A41A}" srcOrd="2" destOrd="0" parTransId="{6F0ECB5F-3F1F-4C70-98BB-84806641978B}" sibTransId="{4C6A1024-ECF8-45BA-A7AC-9203BB6F65CA}"/>
    <dgm:cxn modelId="{29C1F28E-659B-44D1-872E-E08905DE456D}" srcId="{1D1785EC-4D40-40B1-ABB0-613F03F0F573}" destId="{C08F1E56-9E70-446B-A567-ABA086918CC7}" srcOrd="4" destOrd="0" parTransId="{DAE12AB1-6076-44FA-9851-073DC983B56D}" sibTransId="{D25E35AC-4F8D-44BD-9B6A-612585DE8CC9}"/>
    <dgm:cxn modelId="{81333C9D-2978-CB47-8F4C-68EF4E859CE9}" type="presOf" srcId="{1D1785EC-4D40-40B1-ABB0-613F03F0F573}" destId="{0D0BF661-9EB0-0C40-9B76-40CF3E126902}" srcOrd="0" destOrd="0" presId="urn:microsoft.com/office/officeart/2005/8/layout/vList2"/>
    <dgm:cxn modelId="{5F745FD3-A15F-0B4D-826A-95F07AC4D0F1}" type="presOf" srcId="{495C1B53-B27D-49B5-9E5F-791DBFAE0FE9}" destId="{CFFD900B-AD48-AB40-8D72-66AEFB175C4B}" srcOrd="0" destOrd="0" presId="urn:microsoft.com/office/officeart/2005/8/layout/vList2"/>
    <dgm:cxn modelId="{F53F7AE2-0687-3147-BF40-6C80C8580F8F}" type="presOf" srcId="{C08F1E56-9E70-446B-A567-ABA086918CC7}" destId="{7AEEF0D6-47F9-D24B-A0F3-1671604C3E54}" srcOrd="0" destOrd="0" presId="urn:microsoft.com/office/officeart/2005/8/layout/vList2"/>
    <dgm:cxn modelId="{95BDEEF2-9295-4AB5-AC4A-A03927DD3406}" srcId="{1D1785EC-4D40-40B1-ABB0-613F03F0F573}" destId="{BC40E1AF-3DE2-4D84-ACD9-7037F8FA153A}" srcOrd="1" destOrd="0" parTransId="{820BCE1B-FDC1-4C7A-BFF0-F3EB43E137C7}" sibTransId="{77FF70C1-F905-4008-A107-00E0DED9C9B1}"/>
    <dgm:cxn modelId="{046F5BFE-3821-394C-979F-3E7C723AC292}" type="presOf" srcId="{4804A448-4B42-4720-A1C9-481C83D4256B}" destId="{D5719D21-05AA-2443-825B-F2F50151A420}" srcOrd="0" destOrd="0" presId="urn:microsoft.com/office/officeart/2005/8/layout/vList2"/>
    <dgm:cxn modelId="{390690F6-9A01-244C-BA52-6E4E87BD1731}" type="presParOf" srcId="{0D0BF661-9EB0-0C40-9B76-40CF3E126902}" destId="{D5719D21-05AA-2443-825B-F2F50151A420}" srcOrd="0" destOrd="0" presId="urn:microsoft.com/office/officeart/2005/8/layout/vList2"/>
    <dgm:cxn modelId="{6BA28131-5008-244F-BF79-3736C69854AA}" type="presParOf" srcId="{0D0BF661-9EB0-0C40-9B76-40CF3E126902}" destId="{1A79ADA9-A7EF-1B46-8A3F-B5CACFB220CF}" srcOrd="1" destOrd="0" presId="urn:microsoft.com/office/officeart/2005/8/layout/vList2"/>
    <dgm:cxn modelId="{E8DBB36A-AB53-EE4C-A85C-71133EF7DD2F}" type="presParOf" srcId="{0D0BF661-9EB0-0C40-9B76-40CF3E126902}" destId="{2D88235F-C776-734D-9729-C5EB290963A4}" srcOrd="2" destOrd="0" presId="urn:microsoft.com/office/officeart/2005/8/layout/vList2"/>
    <dgm:cxn modelId="{7A3CF967-F6BE-104A-8F7E-3D8D1434D7A1}" type="presParOf" srcId="{0D0BF661-9EB0-0C40-9B76-40CF3E126902}" destId="{4BE040A4-210A-044B-BB88-0C24D3876D29}" srcOrd="3" destOrd="0" presId="urn:microsoft.com/office/officeart/2005/8/layout/vList2"/>
    <dgm:cxn modelId="{1CFB859F-3714-A046-90DB-263119B7CA40}" type="presParOf" srcId="{0D0BF661-9EB0-0C40-9B76-40CF3E126902}" destId="{21A4C04D-7600-6140-9D03-C2DCD381B392}" srcOrd="4" destOrd="0" presId="urn:microsoft.com/office/officeart/2005/8/layout/vList2"/>
    <dgm:cxn modelId="{8A217ED5-8D0C-5C4C-AE66-9C9DEE9D1E40}" type="presParOf" srcId="{0D0BF661-9EB0-0C40-9B76-40CF3E126902}" destId="{0B68ED31-B940-8A44-B653-0FF81AD93F4E}" srcOrd="5" destOrd="0" presId="urn:microsoft.com/office/officeart/2005/8/layout/vList2"/>
    <dgm:cxn modelId="{634699BB-60B3-044A-919F-69DB5CDD6FB5}" type="presParOf" srcId="{0D0BF661-9EB0-0C40-9B76-40CF3E126902}" destId="{CFFD900B-AD48-AB40-8D72-66AEFB175C4B}" srcOrd="6" destOrd="0" presId="urn:microsoft.com/office/officeart/2005/8/layout/vList2"/>
    <dgm:cxn modelId="{BB6717E3-E3EE-0643-A511-6B4755B7F414}" type="presParOf" srcId="{0D0BF661-9EB0-0C40-9B76-40CF3E126902}" destId="{2A8D2EF5-2205-B049-84FD-3F5CE5B40287}" srcOrd="7" destOrd="0" presId="urn:microsoft.com/office/officeart/2005/8/layout/vList2"/>
    <dgm:cxn modelId="{59D3486D-6941-BB4B-AAF4-23BF0FB80F63}" type="presParOf" srcId="{0D0BF661-9EB0-0C40-9B76-40CF3E126902}" destId="{7AEEF0D6-47F9-D24B-A0F3-1671604C3E5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334E4-0E6D-ED4B-9A36-ED6FF1909237}">
      <dsp:nvSpPr>
        <dsp:cNvPr id="0" name=""/>
        <dsp:cNvSpPr/>
      </dsp:nvSpPr>
      <dsp:spPr>
        <a:xfrm>
          <a:off x="0" y="0"/>
          <a:ext cx="680693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0872D-0082-1148-BB5F-3EEBC3D46D05}">
      <dsp:nvSpPr>
        <dsp:cNvPr id="0" name=""/>
        <dsp:cNvSpPr/>
      </dsp:nvSpPr>
      <dsp:spPr>
        <a:xfrm>
          <a:off x="0" y="0"/>
          <a:ext cx="6806933" cy="139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fr-FR" sz="2700" kern="1200" dirty="0"/>
            <a:t>Un studio d’animation japonaise</a:t>
          </a:r>
          <a:endParaRPr lang="en-US" sz="2700" kern="1200" dirty="0"/>
        </a:p>
      </dsp:txBody>
      <dsp:txXfrm>
        <a:off x="0" y="0"/>
        <a:ext cx="6806933" cy="1397336"/>
      </dsp:txXfrm>
    </dsp:sp>
    <dsp:sp modelId="{8FE202F1-3838-344B-8AD8-47CD737EBB09}">
      <dsp:nvSpPr>
        <dsp:cNvPr id="0" name=""/>
        <dsp:cNvSpPr/>
      </dsp:nvSpPr>
      <dsp:spPr>
        <a:xfrm>
          <a:off x="0" y="1397336"/>
          <a:ext cx="680693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583489-9F85-2A41-A280-97095476E746}">
      <dsp:nvSpPr>
        <dsp:cNvPr id="0" name=""/>
        <dsp:cNvSpPr/>
      </dsp:nvSpPr>
      <dsp:spPr>
        <a:xfrm>
          <a:off x="0" y="1397336"/>
          <a:ext cx="6806933" cy="139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fr-FR" sz="2700" kern="1200" dirty="0"/>
            <a:t>Fondé en 1985 par Hayao Miyazaki et </a:t>
          </a:r>
          <a:r>
            <a:rPr lang="fr-FR" sz="2700" kern="1200" dirty="0" err="1"/>
            <a:t>Isao</a:t>
          </a:r>
          <a:r>
            <a:rPr lang="fr-FR" sz="2700" kern="1200" dirty="0"/>
            <a:t> </a:t>
          </a:r>
          <a:r>
            <a:rPr lang="fr-FR" sz="2700" kern="1200" dirty="0" err="1"/>
            <a:t>Takahata</a:t>
          </a:r>
          <a:endParaRPr lang="en-US" sz="2700" kern="1200" dirty="0"/>
        </a:p>
      </dsp:txBody>
      <dsp:txXfrm>
        <a:off x="0" y="1397336"/>
        <a:ext cx="6806933" cy="1397336"/>
      </dsp:txXfrm>
    </dsp:sp>
    <dsp:sp modelId="{2B92AD74-1CF1-5F49-A1EF-FF154E76E820}">
      <dsp:nvSpPr>
        <dsp:cNvPr id="0" name=""/>
        <dsp:cNvSpPr/>
      </dsp:nvSpPr>
      <dsp:spPr>
        <a:xfrm>
          <a:off x="0" y="2794673"/>
          <a:ext cx="680693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EF1BC6-8C87-7948-A17B-3D2CA534882C}">
      <dsp:nvSpPr>
        <dsp:cNvPr id="0" name=""/>
        <dsp:cNvSpPr/>
      </dsp:nvSpPr>
      <dsp:spPr>
        <a:xfrm>
          <a:off x="0" y="2794673"/>
          <a:ext cx="6806933" cy="139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fr-FR" sz="2700" kern="1200" dirty="0"/>
            <a:t>Domaine (Long métrage, courts métrage, téléfilms, séries et jeux vidéos)</a:t>
          </a:r>
          <a:endParaRPr lang="en-US" sz="2700" kern="1200" dirty="0"/>
        </a:p>
      </dsp:txBody>
      <dsp:txXfrm>
        <a:off x="0" y="2794673"/>
        <a:ext cx="6806933" cy="1397336"/>
      </dsp:txXfrm>
    </dsp:sp>
    <dsp:sp modelId="{FAAC4C34-5C8D-D345-A97E-8876C627886C}">
      <dsp:nvSpPr>
        <dsp:cNvPr id="0" name=""/>
        <dsp:cNvSpPr/>
      </dsp:nvSpPr>
      <dsp:spPr>
        <a:xfrm>
          <a:off x="0" y="4192010"/>
          <a:ext cx="680693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A9201D-86ED-874B-ACA0-4A3509C4A9BC}">
      <dsp:nvSpPr>
        <dsp:cNvPr id="0" name=""/>
        <dsp:cNvSpPr/>
      </dsp:nvSpPr>
      <dsp:spPr>
        <a:xfrm>
          <a:off x="0" y="4192010"/>
          <a:ext cx="6806933" cy="139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en-US" sz="2700" kern="1200" dirty="0"/>
            <a:t>Un engagement constant</a:t>
          </a:r>
        </a:p>
      </dsp:txBody>
      <dsp:txXfrm>
        <a:off x="0" y="4192010"/>
        <a:ext cx="6806933" cy="1397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0FECB-4EBA-CC4D-8000-61F1B333C0FC}">
      <dsp:nvSpPr>
        <dsp:cNvPr id="0" name=""/>
        <dsp:cNvSpPr/>
      </dsp:nvSpPr>
      <dsp:spPr>
        <a:xfrm>
          <a:off x="0" y="302033"/>
          <a:ext cx="6245265" cy="120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4702" tIns="333248" rIns="484702" bIns="113792" numCol="1" spcCol="1270" anchor="t" anchorCtr="0">
          <a:noAutofit/>
        </a:bodyPr>
        <a:lstStyle/>
        <a:p>
          <a:pPr marL="171450" lvl="1" indent="-171450" algn="l" defTabSz="711200">
            <a:lnSpc>
              <a:spcPct val="90000"/>
            </a:lnSpc>
            <a:spcBef>
              <a:spcPct val="0"/>
            </a:spcBef>
            <a:spcAft>
              <a:spcPct val="15000"/>
            </a:spcAft>
            <a:buChar char="•"/>
          </a:pPr>
          <a:r>
            <a:rPr lang="fr-FR" sz="1600" kern="1200"/>
            <a:t>Une philosophie</a:t>
          </a:r>
          <a:endParaRPr lang="en-US" sz="1600" kern="1200"/>
        </a:p>
        <a:p>
          <a:pPr marL="171450" lvl="1" indent="-171450" algn="l" defTabSz="711200">
            <a:lnSpc>
              <a:spcPct val="90000"/>
            </a:lnSpc>
            <a:spcBef>
              <a:spcPct val="0"/>
            </a:spcBef>
            <a:spcAft>
              <a:spcPct val="15000"/>
            </a:spcAft>
            <a:buChar char="•"/>
          </a:pPr>
          <a:r>
            <a:rPr lang="fr-FR" sz="1600" kern="1200"/>
            <a:t>Influencer les jeunes sur le droit chemin</a:t>
          </a:r>
          <a:endParaRPr lang="en-US" sz="1600" kern="1200"/>
        </a:p>
        <a:p>
          <a:pPr marL="171450" lvl="1" indent="-171450" algn="l" defTabSz="711200">
            <a:lnSpc>
              <a:spcPct val="90000"/>
            </a:lnSpc>
            <a:spcBef>
              <a:spcPct val="0"/>
            </a:spcBef>
            <a:spcAft>
              <a:spcPct val="15000"/>
            </a:spcAft>
            <a:buChar char="•"/>
          </a:pPr>
          <a:r>
            <a:rPr lang="fr-FR" sz="1600" kern="1200"/>
            <a:t>Les récompenses</a:t>
          </a:r>
          <a:endParaRPr lang="en-US" sz="1600" kern="1200"/>
        </a:p>
      </dsp:txBody>
      <dsp:txXfrm>
        <a:off x="0" y="302033"/>
        <a:ext cx="6245265" cy="1209600"/>
      </dsp:txXfrm>
    </dsp:sp>
    <dsp:sp modelId="{763AD312-35BA-9043-9102-91D0F235CA0B}">
      <dsp:nvSpPr>
        <dsp:cNvPr id="0" name=""/>
        <dsp:cNvSpPr/>
      </dsp:nvSpPr>
      <dsp:spPr>
        <a:xfrm>
          <a:off x="312263" y="65873"/>
          <a:ext cx="4371685"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711200">
            <a:lnSpc>
              <a:spcPct val="90000"/>
            </a:lnSpc>
            <a:spcBef>
              <a:spcPct val="0"/>
            </a:spcBef>
            <a:spcAft>
              <a:spcPct val="35000"/>
            </a:spcAft>
            <a:buNone/>
          </a:pPr>
          <a:r>
            <a:rPr lang="fr-FR" sz="1600" kern="1200"/>
            <a:t>Le studio</a:t>
          </a:r>
          <a:endParaRPr lang="en-US" sz="1600" kern="1200"/>
        </a:p>
      </dsp:txBody>
      <dsp:txXfrm>
        <a:off x="335320" y="88930"/>
        <a:ext cx="4325571" cy="426206"/>
      </dsp:txXfrm>
    </dsp:sp>
    <dsp:sp modelId="{1D8C9D72-BB9B-3B4A-BD6B-3CC4F1D271D9}">
      <dsp:nvSpPr>
        <dsp:cNvPr id="0" name=""/>
        <dsp:cNvSpPr/>
      </dsp:nvSpPr>
      <dsp:spPr>
        <a:xfrm>
          <a:off x="0" y="1834193"/>
          <a:ext cx="6245265" cy="957600"/>
        </a:xfrm>
        <a:prstGeom prst="rect">
          <a:avLst/>
        </a:prstGeom>
        <a:solidFill>
          <a:schemeClr val="lt1">
            <a:alpha val="90000"/>
            <a:hueOff val="0"/>
            <a:satOff val="0"/>
            <a:lumOff val="0"/>
            <a:alphaOff val="0"/>
          </a:schemeClr>
        </a:solidFill>
        <a:ln w="12700" cap="flat" cmpd="sng" algn="ctr">
          <a:solidFill>
            <a:schemeClr val="accent2">
              <a:hueOff val="1540825"/>
              <a:satOff val="0"/>
              <a:lumOff val="46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4702" tIns="333248" rIns="484702" bIns="113792" numCol="1" spcCol="1270" anchor="t" anchorCtr="0">
          <a:noAutofit/>
        </a:bodyPr>
        <a:lstStyle/>
        <a:p>
          <a:pPr marL="171450" lvl="1" indent="-171450" algn="l" defTabSz="711200">
            <a:lnSpc>
              <a:spcPct val="90000"/>
            </a:lnSpc>
            <a:spcBef>
              <a:spcPct val="0"/>
            </a:spcBef>
            <a:spcAft>
              <a:spcPct val="15000"/>
            </a:spcAft>
            <a:buChar char="•"/>
          </a:pPr>
          <a:r>
            <a:rPr lang="fr-FR" sz="1600" kern="1200"/>
            <a:t>Outils</a:t>
          </a:r>
          <a:endParaRPr lang="en-US" sz="1600" kern="1200"/>
        </a:p>
        <a:p>
          <a:pPr marL="171450" lvl="1" indent="-171450" algn="l" defTabSz="711200">
            <a:lnSpc>
              <a:spcPct val="90000"/>
            </a:lnSpc>
            <a:spcBef>
              <a:spcPct val="0"/>
            </a:spcBef>
            <a:spcAft>
              <a:spcPct val="15000"/>
            </a:spcAft>
            <a:buChar char="•"/>
          </a:pPr>
          <a:r>
            <a:rPr lang="fr-FR" sz="1600" kern="1200"/>
            <a:t>Composition de la DB</a:t>
          </a:r>
          <a:endParaRPr lang="en-US" sz="1600" kern="1200"/>
        </a:p>
      </dsp:txBody>
      <dsp:txXfrm>
        <a:off x="0" y="1834193"/>
        <a:ext cx="6245265" cy="957600"/>
      </dsp:txXfrm>
    </dsp:sp>
    <dsp:sp modelId="{F131BD05-5157-6342-9D32-F9E17546307C}">
      <dsp:nvSpPr>
        <dsp:cNvPr id="0" name=""/>
        <dsp:cNvSpPr/>
      </dsp:nvSpPr>
      <dsp:spPr>
        <a:xfrm>
          <a:off x="312263" y="1598033"/>
          <a:ext cx="4371685" cy="472320"/>
        </a:xfrm>
        <a:prstGeom prst="roundRect">
          <a:avLst/>
        </a:prstGeom>
        <a:solidFill>
          <a:schemeClr val="accent2">
            <a:hueOff val="1540825"/>
            <a:satOff val="0"/>
            <a:lumOff val="46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711200">
            <a:lnSpc>
              <a:spcPct val="90000"/>
            </a:lnSpc>
            <a:spcBef>
              <a:spcPct val="0"/>
            </a:spcBef>
            <a:spcAft>
              <a:spcPct val="35000"/>
            </a:spcAft>
            <a:buNone/>
          </a:pPr>
          <a:r>
            <a:rPr lang="fr-FR" sz="1600" kern="1200"/>
            <a:t>Mise en place de la base de données</a:t>
          </a:r>
          <a:endParaRPr lang="en-US" sz="1600" kern="1200"/>
        </a:p>
      </dsp:txBody>
      <dsp:txXfrm>
        <a:off x="335320" y="1621090"/>
        <a:ext cx="4325571" cy="426206"/>
      </dsp:txXfrm>
    </dsp:sp>
    <dsp:sp modelId="{86A4FA9E-1DC4-1545-96BD-1730EA87DEB6}">
      <dsp:nvSpPr>
        <dsp:cNvPr id="0" name=""/>
        <dsp:cNvSpPr/>
      </dsp:nvSpPr>
      <dsp:spPr>
        <a:xfrm>
          <a:off x="0" y="3114353"/>
          <a:ext cx="6245265" cy="957600"/>
        </a:xfrm>
        <a:prstGeom prst="rect">
          <a:avLst/>
        </a:prstGeom>
        <a:solidFill>
          <a:schemeClr val="lt1">
            <a:alpha val="90000"/>
            <a:hueOff val="0"/>
            <a:satOff val="0"/>
            <a:lumOff val="0"/>
            <a:alphaOff val="0"/>
          </a:schemeClr>
        </a:solidFill>
        <a:ln w="12700" cap="flat" cmpd="sng" algn="ctr">
          <a:solidFill>
            <a:schemeClr val="accent2">
              <a:hueOff val="3081649"/>
              <a:satOff val="0"/>
              <a:lumOff val="9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4702" tIns="333248" rIns="484702" bIns="113792" numCol="1" spcCol="1270" anchor="t" anchorCtr="0">
          <a:noAutofit/>
        </a:bodyPr>
        <a:lstStyle/>
        <a:p>
          <a:pPr marL="171450" lvl="1" indent="-171450" algn="l" defTabSz="711200">
            <a:lnSpc>
              <a:spcPct val="90000"/>
            </a:lnSpc>
            <a:spcBef>
              <a:spcPct val="0"/>
            </a:spcBef>
            <a:spcAft>
              <a:spcPct val="15000"/>
            </a:spcAft>
            <a:buChar char="•"/>
          </a:pPr>
          <a:r>
            <a:rPr lang="fr-FR" sz="1600" kern="1200" dirty="0"/>
            <a:t>Les requêtes</a:t>
          </a:r>
          <a:endParaRPr lang="en-US" sz="1600" kern="1200" dirty="0"/>
        </a:p>
        <a:p>
          <a:pPr marL="171450" lvl="1" indent="-171450" algn="l" defTabSz="711200">
            <a:lnSpc>
              <a:spcPct val="90000"/>
            </a:lnSpc>
            <a:spcBef>
              <a:spcPct val="0"/>
            </a:spcBef>
            <a:spcAft>
              <a:spcPct val="15000"/>
            </a:spcAft>
            <a:buChar char="•"/>
          </a:pPr>
          <a:r>
            <a:rPr lang="fr-FR" sz="1600" kern="1200" dirty="0"/>
            <a:t>Les informations tirées</a:t>
          </a:r>
          <a:endParaRPr lang="en-US" sz="1600" kern="1200" dirty="0"/>
        </a:p>
      </dsp:txBody>
      <dsp:txXfrm>
        <a:off x="0" y="3114353"/>
        <a:ext cx="6245265" cy="957600"/>
      </dsp:txXfrm>
    </dsp:sp>
    <dsp:sp modelId="{FDE35FD8-6957-E746-99FE-9896886E10CA}">
      <dsp:nvSpPr>
        <dsp:cNvPr id="0" name=""/>
        <dsp:cNvSpPr/>
      </dsp:nvSpPr>
      <dsp:spPr>
        <a:xfrm>
          <a:off x="312263" y="2878193"/>
          <a:ext cx="4371685" cy="472320"/>
        </a:xfrm>
        <a:prstGeom prst="roundRect">
          <a:avLst/>
        </a:prstGeom>
        <a:solidFill>
          <a:schemeClr val="accent2">
            <a:hueOff val="3081649"/>
            <a:satOff val="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711200">
            <a:lnSpc>
              <a:spcPct val="90000"/>
            </a:lnSpc>
            <a:spcBef>
              <a:spcPct val="0"/>
            </a:spcBef>
            <a:spcAft>
              <a:spcPct val="35000"/>
            </a:spcAft>
            <a:buNone/>
          </a:pPr>
          <a:r>
            <a:rPr lang="fr-FR" sz="1600" kern="1200"/>
            <a:t>Requêtes et analyses</a:t>
          </a:r>
          <a:endParaRPr lang="en-US" sz="1600" kern="1200"/>
        </a:p>
      </dsp:txBody>
      <dsp:txXfrm>
        <a:off x="335320" y="2901250"/>
        <a:ext cx="4325571" cy="426206"/>
      </dsp:txXfrm>
    </dsp:sp>
    <dsp:sp modelId="{C85FC43A-904A-6B44-B541-D328E12AFE19}">
      <dsp:nvSpPr>
        <dsp:cNvPr id="0" name=""/>
        <dsp:cNvSpPr/>
      </dsp:nvSpPr>
      <dsp:spPr>
        <a:xfrm>
          <a:off x="0" y="4394513"/>
          <a:ext cx="6245265" cy="403200"/>
        </a:xfrm>
        <a:prstGeom prst="rect">
          <a:avLst/>
        </a:prstGeom>
        <a:solidFill>
          <a:schemeClr val="lt1">
            <a:alpha val="90000"/>
            <a:hueOff val="0"/>
            <a:satOff val="0"/>
            <a:lumOff val="0"/>
            <a:alphaOff val="0"/>
          </a:schemeClr>
        </a:solidFill>
        <a:ln w="12700" cap="flat" cmpd="sng" algn="ctr">
          <a:solidFill>
            <a:schemeClr val="accent2">
              <a:hueOff val="4622474"/>
              <a:satOff val="0"/>
              <a:lumOff val="1397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32E4F4-EFE2-A947-B602-BCF1CF2A6B6D}">
      <dsp:nvSpPr>
        <dsp:cNvPr id="0" name=""/>
        <dsp:cNvSpPr/>
      </dsp:nvSpPr>
      <dsp:spPr>
        <a:xfrm>
          <a:off x="312263" y="4158353"/>
          <a:ext cx="4371685" cy="472320"/>
        </a:xfrm>
        <a:prstGeom prst="roundRect">
          <a:avLst/>
        </a:prstGeom>
        <a:solidFill>
          <a:schemeClr val="accent2">
            <a:hueOff val="4622474"/>
            <a:satOff val="0"/>
            <a:lumOff val="139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711200">
            <a:lnSpc>
              <a:spcPct val="90000"/>
            </a:lnSpc>
            <a:spcBef>
              <a:spcPct val="0"/>
            </a:spcBef>
            <a:spcAft>
              <a:spcPct val="35000"/>
            </a:spcAft>
            <a:buNone/>
          </a:pPr>
          <a:r>
            <a:rPr lang="fr-FR" sz="1600" kern="1200"/>
            <a:t>Conclusion</a:t>
          </a:r>
          <a:endParaRPr lang="en-US" sz="1600" kern="1200"/>
        </a:p>
      </dsp:txBody>
      <dsp:txXfrm>
        <a:off x="335320" y="4181410"/>
        <a:ext cx="4325571" cy="426206"/>
      </dsp:txXfrm>
    </dsp:sp>
    <dsp:sp modelId="{6A698BCE-9F87-1048-8EFC-4A289879B4C4}">
      <dsp:nvSpPr>
        <dsp:cNvPr id="0" name=""/>
        <dsp:cNvSpPr/>
      </dsp:nvSpPr>
      <dsp:spPr>
        <a:xfrm>
          <a:off x="0" y="5120273"/>
          <a:ext cx="6245265" cy="403200"/>
        </a:xfrm>
        <a:prstGeom prst="rect">
          <a:avLst/>
        </a:prstGeom>
        <a:solidFill>
          <a:schemeClr val="lt1">
            <a:alpha val="90000"/>
            <a:hueOff val="0"/>
            <a:satOff val="0"/>
            <a:lumOff val="0"/>
            <a:alphaOff val="0"/>
          </a:schemeClr>
        </a:solidFill>
        <a:ln w="12700" cap="flat" cmpd="sng" algn="ctr">
          <a:solidFill>
            <a:schemeClr val="accent2">
              <a:hueOff val="6163298"/>
              <a:satOff val="0"/>
              <a:lumOff val="1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D30518-000B-1F41-A986-070C46C6786A}">
      <dsp:nvSpPr>
        <dsp:cNvPr id="0" name=""/>
        <dsp:cNvSpPr/>
      </dsp:nvSpPr>
      <dsp:spPr>
        <a:xfrm>
          <a:off x="312263" y="4884113"/>
          <a:ext cx="4371685" cy="472320"/>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711200">
            <a:lnSpc>
              <a:spcPct val="90000"/>
            </a:lnSpc>
            <a:spcBef>
              <a:spcPct val="0"/>
            </a:spcBef>
            <a:spcAft>
              <a:spcPct val="35000"/>
            </a:spcAft>
            <a:buNone/>
          </a:pPr>
          <a:r>
            <a:rPr lang="fr-FR" sz="1600" kern="1200"/>
            <a:t>Annexe</a:t>
          </a:r>
          <a:endParaRPr lang="en-US" sz="1600" kern="1200"/>
        </a:p>
      </dsp:txBody>
      <dsp:txXfrm>
        <a:off x="335320" y="4907170"/>
        <a:ext cx="4325571"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79841-130B-5244-A67B-B483A76B7863}">
      <dsp:nvSpPr>
        <dsp:cNvPr id="0" name=""/>
        <dsp:cNvSpPr/>
      </dsp:nvSpPr>
      <dsp:spPr>
        <a:xfrm>
          <a:off x="0" y="50258"/>
          <a:ext cx="6245265" cy="7125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fr-FR" sz="2900" kern="1200"/>
            <a:t>Matérialisme</a:t>
          </a:r>
          <a:endParaRPr lang="en-US" sz="2900" kern="1200"/>
        </a:p>
      </dsp:txBody>
      <dsp:txXfrm>
        <a:off x="34783" y="85041"/>
        <a:ext cx="6175699" cy="642964"/>
      </dsp:txXfrm>
    </dsp:sp>
    <dsp:sp modelId="{57593339-6828-4149-9CCF-904A6273FF6A}">
      <dsp:nvSpPr>
        <dsp:cNvPr id="0" name=""/>
        <dsp:cNvSpPr/>
      </dsp:nvSpPr>
      <dsp:spPr>
        <a:xfrm>
          <a:off x="0" y="846308"/>
          <a:ext cx="6245265" cy="712530"/>
        </a:xfrm>
        <a:prstGeom prst="roundRect">
          <a:avLst/>
        </a:prstGeom>
        <a:solidFill>
          <a:schemeClr val="accent2">
            <a:hueOff val="1027216"/>
            <a:satOff val="0"/>
            <a:lumOff val="31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fr-FR" sz="2900" kern="1200"/>
            <a:t>Liberté</a:t>
          </a:r>
          <a:endParaRPr lang="en-US" sz="2900" kern="1200"/>
        </a:p>
      </dsp:txBody>
      <dsp:txXfrm>
        <a:off x="34783" y="881091"/>
        <a:ext cx="6175699" cy="642964"/>
      </dsp:txXfrm>
    </dsp:sp>
    <dsp:sp modelId="{DB0374BD-6B1C-B148-A469-991C14F486DE}">
      <dsp:nvSpPr>
        <dsp:cNvPr id="0" name=""/>
        <dsp:cNvSpPr/>
      </dsp:nvSpPr>
      <dsp:spPr>
        <a:xfrm>
          <a:off x="0" y="1642358"/>
          <a:ext cx="6245265" cy="712530"/>
        </a:xfrm>
        <a:prstGeom prst="roundRect">
          <a:avLst/>
        </a:prstGeom>
        <a:solidFill>
          <a:schemeClr val="accent2">
            <a:hueOff val="2054433"/>
            <a:satOff val="0"/>
            <a:lumOff val="6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fr-FR" sz="2900" kern="1200"/>
            <a:t>Environnementalisme</a:t>
          </a:r>
          <a:endParaRPr lang="en-US" sz="2900" kern="1200"/>
        </a:p>
      </dsp:txBody>
      <dsp:txXfrm>
        <a:off x="34783" y="1677141"/>
        <a:ext cx="6175699" cy="642964"/>
      </dsp:txXfrm>
    </dsp:sp>
    <dsp:sp modelId="{BAB8E703-8192-2A43-8DF4-88F236E38197}">
      <dsp:nvSpPr>
        <dsp:cNvPr id="0" name=""/>
        <dsp:cNvSpPr/>
      </dsp:nvSpPr>
      <dsp:spPr>
        <a:xfrm>
          <a:off x="0" y="2438408"/>
          <a:ext cx="6245265" cy="712530"/>
        </a:xfrm>
        <a:prstGeom prst="roundRect">
          <a:avLst/>
        </a:prstGeom>
        <a:solidFill>
          <a:schemeClr val="accent2">
            <a:hueOff val="3081649"/>
            <a:satOff val="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fr-FR" sz="2900" kern="1200"/>
            <a:t>Altruisme</a:t>
          </a:r>
          <a:endParaRPr lang="en-US" sz="2900" kern="1200"/>
        </a:p>
      </dsp:txBody>
      <dsp:txXfrm>
        <a:off x="34783" y="2473191"/>
        <a:ext cx="6175699" cy="642964"/>
      </dsp:txXfrm>
    </dsp:sp>
    <dsp:sp modelId="{06A77087-CCC6-A74B-9E5C-CB66D13A2741}">
      <dsp:nvSpPr>
        <dsp:cNvPr id="0" name=""/>
        <dsp:cNvSpPr/>
      </dsp:nvSpPr>
      <dsp:spPr>
        <a:xfrm>
          <a:off x="0" y="3234458"/>
          <a:ext cx="6245265" cy="712530"/>
        </a:xfrm>
        <a:prstGeom prst="roundRect">
          <a:avLst/>
        </a:prstGeom>
        <a:solidFill>
          <a:schemeClr val="accent2">
            <a:hueOff val="4108866"/>
            <a:satOff val="0"/>
            <a:lumOff val="124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fr-FR" sz="2900" kern="1200"/>
            <a:t>Cupidité</a:t>
          </a:r>
          <a:endParaRPr lang="en-US" sz="2900" kern="1200"/>
        </a:p>
      </dsp:txBody>
      <dsp:txXfrm>
        <a:off x="34783" y="3269241"/>
        <a:ext cx="6175699" cy="642964"/>
      </dsp:txXfrm>
    </dsp:sp>
    <dsp:sp modelId="{D829C8C0-8BC1-EE41-AB84-71FDE0427497}">
      <dsp:nvSpPr>
        <dsp:cNvPr id="0" name=""/>
        <dsp:cNvSpPr/>
      </dsp:nvSpPr>
      <dsp:spPr>
        <a:xfrm>
          <a:off x="0" y="4030508"/>
          <a:ext cx="6245265" cy="712530"/>
        </a:xfrm>
        <a:prstGeom prst="roundRect">
          <a:avLst/>
        </a:prstGeom>
        <a:solidFill>
          <a:schemeClr val="accent2">
            <a:hueOff val="5136081"/>
            <a:satOff val="0"/>
            <a:lumOff val="15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fr-FR" sz="2900" kern="1200"/>
            <a:t>Guerre</a:t>
          </a:r>
          <a:endParaRPr lang="en-US" sz="2900" kern="1200"/>
        </a:p>
      </dsp:txBody>
      <dsp:txXfrm>
        <a:off x="34783" y="4065291"/>
        <a:ext cx="6175699" cy="642964"/>
      </dsp:txXfrm>
    </dsp:sp>
    <dsp:sp modelId="{1553DE70-1183-5E42-AB34-C7F2EAEABA4F}">
      <dsp:nvSpPr>
        <dsp:cNvPr id="0" name=""/>
        <dsp:cNvSpPr/>
      </dsp:nvSpPr>
      <dsp:spPr>
        <a:xfrm>
          <a:off x="0" y="4826558"/>
          <a:ext cx="6245265" cy="712530"/>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fr-FR" sz="2900" kern="1200"/>
            <a:t>Lutte des classes</a:t>
          </a:r>
          <a:endParaRPr lang="en-US" sz="2900" kern="1200"/>
        </a:p>
      </dsp:txBody>
      <dsp:txXfrm>
        <a:off x="34783" y="4861341"/>
        <a:ext cx="6175699" cy="6429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19D21-05AA-2443-825B-F2F50151A420}">
      <dsp:nvSpPr>
        <dsp:cNvPr id="0" name=""/>
        <dsp:cNvSpPr/>
      </dsp:nvSpPr>
      <dsp:spPr>
        <a:xfrm>
          <a:off x="0" y="40088"/>
          <a:ext cx="6245265" cy="10073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fr-FR" sz="4100" kern="1200" dirty="0"/>
            <a:t>Films</a:t>
          </a:r>
          <a:endParaRPr lang="en-US" sz="4100" kern="1200" dirty="0"/>
        </a:p>
      </dsp:txBody>
      <dsp:txXfrm>
        <a:off x="49176" y="89264"/>
        <a:ext cx="6146913" cy="909018"/>
      </dsp:txXfrm>
    </dsp:sp>
    <dsp:sp modelId="{2D88235F-C776-734D-9729-C5EB290963A4}">
      <dsp:nvSpPr>
        <dsp:cNvPr id="0" name=""/>
        <dsp:cNvSpPr/>
      </dsp:nvSpPr>
      <dsp:spPr>
        <a:xfrm>
          <a:off x="0" y="1165538"/>
          <a:ext cx="6245265" cy="1007370"/>
        </a:xfrm>
        <a:prstGeom prst="roundRect">
          <a:avLst/>
        </a:prstGeom>
        <a:solidFill>
          <a:schemeClr val="accent2">
            <a:hueOff val="1540825"/>
            <a:satOff val="0"/>
            <a:lumOff val="46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fr-FR" sz="4100" kern="1200"/>
            <a:t>Personnes</a:t>
          </a:r>
          <a:endParaRPr lang="en-US" sz="4100" kern="1200"/>
        </a:p>
      </dsp:txBody>
      <dsp:txXfrm>
        <a:off x="49176" y="1214714"/>
        <a:ext cx="6146913" cy="909018"/>
      </dsp:txXfrm>
    </dsp:sp>
    <dsp:sp modelId="{21A4C04D-7600-6140-9D03-C2DCD381B392}">
      <dsp:nvSpPr>
        <dsp:cNvPr id="0" name=""/>
        <dsp:cNvSpPr/>
      </dsp:nvSpPr>
      <dsp:spPr>
        <a:xfrm>
          <a:off x="0" y="2290988"/>
          <a:ext cx="6245265" cy="1007370"/>
        </a:xfrm>
        <a:prstGeom prst="roundRect">
          <a:avLst/>
        </a:prstGeom>
        <a:solidFill>
          <a:schemeClr val="accent2">
            <a:hueOff val="3081649"/>
            <a:satOff val="0"/>
            <a:lumOff val="9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fr-FR" sz="4100" kern="1200"/>
            <a:t>Lieux</a:t>
          </a:r>
          <a:endParaRPr lang="en-US" sz="4100" kern="1200"/>
        </a:p>
      </dsp:txBody>
      <dsp:txXfrm>
        <a:off x="49176" y="2340164"/>
        <a:ext cx="6146913" cy="909018"/>
      </dsp:txXfrm>
    </dsp:sp>
    <dsp:sp modelId="{CFFD900B-AD48-AB40-8D72-66AEFB175C4B}">
      <dsp:nvSpPr>
        <dsp:cNvPr id="0" name=""/>
        <dsp:cNvSpPr/>
      </dsp:nvSpPr>
      <dsp:spPr>
        <a:xfrm>
          <a:off x="0" y="3416438"/>
          <a:ext cx="6245265" cy="1007370"/>
        </a:xfrm>
        <a:prstGeom prst="roundRect">
          <a:avLst/>
        </a:prstGeom>
        <a:solidFill>
          <a:schemeClr val="accent2">
            <a:hueOff val="4622474"/>
            <a:satOff val="0"/>
            <a:lumOff val="139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fr-FR" sz="4100" kern="1200"/>
            <a:t>Véhicules </a:t>
          </a:r>
          <a:endParaRPr lang="en-US" sz="4100" kern="1200"/>
        </a:p>
      </dsp:txBody>
      <dsp:txXfrm>
        <a:off x="49176" y="3465614"/>
        <a:ext cx="6146913" cy="909018"/>
      </dsp:txXfrm>
    </dsp:sp>
    <dsp:sp modelId="{7AEEF0D6-47F9-D24B-A0F3-1671604C3E54}">
      <dsp:nvSpPr>
        <dsp:cNvPr id="0" name=""/>
        <dsp:cNvSpPr/>
      </dsp:nvSpPr>
      <dsp:spPr>
        <a:xfrm>
          <a:off x="0" y="4541888"/>
          <a:ext cx="6245265" cy="1007370"/>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fr-FR" sz="4100" kern="1200"/>
            <a:t>Espèces</a:t>
          </a:r>
          <a:endParaRPr lang="en-US" sz="4100" kern="1200"/>
        </a:p>
      </dsp:txBody>
      <dsp:txXfrm>
        <a:off x="49176" y="4591064"/>
        <a:ext cx="6146913" cy="9090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CE379-C8D7-7847-85A8-210F4C2E208C}" type="datetimeFigureOut">
              <a:rPr lang="fr-FR" smtClean="0"/>
              <a:t>17/01/2022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1385F-887E-4645-9A08-5F7317CFDD8B}" type="slidenum">
              <a:rPr lang="fr-FR" smtClean="0"/>
              <a:t>‹N°›</a:t>
            </a:fld>
            <a:endParaRPr lang="fr-FR"/>
          </a:p>
        </p:txBody>
      </p:sp>
    </p:spTree>
    <p:extLst>
      <p:ext uri="{BB962C8B-B14F-4D97-AF65-F5344CB8AC3E}">
        <p14:creationId xmlns:p14="http://schemas.microsoft.com/office/powerpoint/2010/main" val="346385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Studio Ghibli, Inc. est un studio de cinéma d'animation japonais basé à Koganei, quartier de Tokyo au Japon. Le studio est surtout connu pour ses longs métrages d'animation et a également produit plusieurs courts métrages, des publicités télévisées et un téléfilm. Fondé le 15 juin 1985, le studio est dirigé par les réalisateurs Hayao Miyazaki et </a:t>
            </a:r>
            <a:r>
              <a:rPr lang="fr-FR" sz="1200" b="0" i="0" kern="1200" dirty="0" err="1">
                <a:solidFill>
                  <a:schemeClr val="tx1"/>
                </a:solidFill>
                <a:effectLst/>
                <a:latin typeface="+mn-lt"/>
                <a:ea typeface="+mn-ea"/>
                <a:cs typeface="+mn-cs"/>
              </a:rPr>
              <a:t>Isao</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Takahata</a:t>
            </a:r>
            <a:r>
              <a:rPr lang="fr-FR" sz="1200" b="0" i="0" kern="1200" dirty="0">
                <a:solidFill>
                  <a:schemeClr val="tx1"/>
                </a:solidFill>
                <a:effectLst/>
                <a:latin typeface="+mn-lt"/>
                <a:ea typeface="+mn-ea"/>
                <a:cs typeface="+mn-cs"/>
              </a:rPr>
              <a:t> et le producteur Toshio Suzuki.</a:t>
            </a:r>
            <a:endParaRPr lang="fr-FR" dirty="0"/>
          </a:p>
        </p:txBody>
      </p:sp>
      <p:sp>
        <p:nvSpPr>
          <p:cNvPr id="4" name="Espace réservé du numéro de diapositive 3"/>
          <p:cNvSpPr>
            <a:spLocks noGrp="1"/>
          </p:cNvSpPr>
          <p:nvPr>
            <p:ph type="sldNum" sz="quarter" idx="5"/>
          </p:nvPr>
        </p:nvSpPr>
        <p:spPr/>
        <p:txBody>
          <a:bodyPr/>
          <a:lstStyle/>
          <a:p>
            <a:fld id="{DF91385F-887E-4645-9A08-5F7317CFDD8B}" type="slidenum">
              <a:rPr lang="fr-FR" smtClean="0"/>
              <a:t>2</a:t>
            </a:fld>
            <a:endParaRPr lang="fr-FR"/>
          </a:p>
        </p:txBody>
      </p:sp>
    </p:spTree>
    <p:extLst>
      <p:ext uri="{BB962C8B-B14F-4D97-AF65-F5344CB8AC3E}">
        <p14:creationId xmlns:p14="http://schemas.microsoft.com/office/powerpoint/2010/main" val="756752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 Studio </a:t>
            </a:r>
            <a:r>
              <a:rPr lang="fr-FR" sz="1200" b="0" i="0" kern="1200" dirty="0" err="1">
                <a:solidFill>
                  <a:schemeClr val="tx1"/>
                </a:solidFill>
                <a:effectLst/>
                <a:latin typeface="+mn-lt"/>
                <a:ea typeface="+mn-ea"/>
                <a:cs typeface="+mn-cs"/>
              </a:rPr>
              <a:t>ghibli</a:t>
            </a:r>
            <a:r>
              <a:rPr lang="fr-FR" sz="1200" b="0" i="0" kern="1200" dirty="0">
                <a:solidFill>
                  <a:schemeClr val="tx1"/>
                </a:solidFill>
                <a:effectLst/>
                <a:latin typeface="+mn-lt"/>
                <a:ea typeface="+mn-ea"/>
                <a:cs typeface="+mn-cs"/>
              </a:rPr>
              <a:t> depuis des années, a constamment essayé de pousser les points du matérialisme, de la liberté, de l'environnementalisme, de l'aide aux autres (Altruisme), la cupidité, les conséquences de la guerre et le travail acharné de certaine classes à travers ces films.</a:t>
            </a:r>
            <a:endParaRPr lang="fr-FR" dirty="0"/>
          </a:p>
        </p:txBody>
      </p:sp>
      <p:sp>
        <p:nvSpPr>
          <p:cNvPr id="4" name="Espace réservé du numéro de diapositive 3"/>
          <p:cNvSpPr>
            <a:spLocks noGrp="1"/>
          </p:cNvSpPr>
          <p:nvPr>
            <p:ph type="sldNum" sz="quarter" idx="5"/>
          </p:nvPr>
        </p:nvSpPr>
        <p:spPr/>
        <p:txBody>
          <a:bodyPr/>
          <a:lstStyle/>
          <a:p>
            <a:fld id="{DF91385F-887E-4645-9A08-5F7317CFDD8B}" type="slidenum">
              <a:rPr lang="fr-FR" smtClean="0"/>
              <a:t>6</a:t>
            </a:fld>
            <a:endParaRPr lang="fr-FR"/>
          </a:p>
        </p:txBody>
      </p:sp>
    </p:spTree>
    <p:extLst>
      <p:ext uri="{BB962C8B-B14F-4D97-AF65-F5344CB8AC3E}">
        <p14:creationId xmlns:p14="http://schemas.microsoft.com/office/powerpoint/2010/main" val="414428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 Studio Ghibli s'est toujours concentré sur le jeune public, en particulier sur les femmes, car le protagoniste de leurs histoires a tendance à être un rôle féminin, les personnages féminins du studio Ghibli se distinguent toujours par leur indépendance, leur force de caractère ainsi que par la pureté de leurs intentions (et ce, même lorsqu'il s'agit d'antagonistes !). Le Studio Ghibli voulait donner aux jeunes filles une héroïne à regarder car, à ce moment-là (années 90-2000), les seuls "héros" étaient des princes masculins et le rôle de personnage de "demoiselle en détresse" et Studio </a:t>
            </a:r>
            <a:r>
              <a:rPr lang="fr-FR" sz="1200" b="0" i="0" kern="1200" dirty="0" err="1">
                <a:solidFill>
                  <a:schemeClr val="tx1"/>
                </a:solidFill>
                <a:effectLst/>
                <a:latin typeface="+mn-lt"/>
                <a:ea typeface="+mn-ea"/>
                <a:cs typeface="+mn-cs"/>
              </a:rPr>
              <a:t>Ghilbi</a:t>
            </a:r>
            <a:r>
              <a:rPr lang="fr-FR" sz="1200" b="0" i="0" kern="1200" dirty="0">
                <a:solidFill>
                  <a:schemeClr val="tx1"/>
                </a:solidFill>
                <a:effectLst/>
                <a:latin typeface="+mn-lt"/>
                <a:ea typeface="+mn-ea"/>
                <a:cs typeface="+mn-cs"/>
              </a:rPr>
              <a:t> voulait changer ce point de vue et démontrer que les femmes peuvent être bien plus qu'ils ne sont dépeints.</a:t>
            </a:r>
            <a:endParaRPr lang="fr-FR" dirty="0"/>
          </a:p>
        </p:txBody>
      </p:sp>
      <p:sp>
        <p:nvSpPr>
          <p:cNvPr id="4" name="Espace réservé du numéro de diapositive 3"/>
          <p:cNvSpPr>
            <a:spLocks noGrp="1"/>
          </p:cNvSpPr>
          <p:nvPr>
            <p:ph type="sldNum" sz="quarter" idx="5"/>
          </p:nvPr>
        </p:nvSpPr>
        <p:spPr/>
        <p:txBody>
          <a:bodyPr/>
          <a:lstStyle/>
          <a:p>
            <a:fld id="{DF91385F-887E-4645-9A08-5F7317CFDD8B}" type="slidenum">
              <a:rPr lang="fr-FR" smtClean="0"/>
              <a:t>7</a:t>
            </a:fld>
            <a:endParaRPr lang="fr-FR"/>
          </a:p>
        </p:txBody>
      </p:sp>
    </p:spTree>
    <p:extLst>
      <p:ext uri="{BB962C8B-B14F-4D97-AF65-F5344CB8AC3E}">
        <p14:creationId xmlns:p14="http://schemas.microsoft.com/office/powerpoint/2010/main" val="2674307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140 Nomination pour 13 films</a:t>
            </a:r>
          </a:p>
          <a:p>
            <a:r>
              <a:rPr lang="fr-FR" dirty="0"/>
              <a:t>86 prix</a:t>
            </a:r>
          </a:p>
        </p:txBody>
      </p:sp>
      <p:sp>
        <p:nvSpPr>
          <p:cNvPr id="4" name="Espace réservé du numéro de diapositive 3"/>
          <p:cNvSpPr>
            <a:spLocks noGrp="1"/>
          </p:cNvSpPr>
          <p:nvPr>
            <p:ph type="sldNum" sz="quarter" idx="5"/>
          </p:nvPr>
        </p:nvSpPr>
        <p:spPr/>
        <p:txBody>
          <a:bodyPr/>
          <a:lstStyle/>
          <a:p>
            <a:fld id="{DF91385F-887E-4645-9A08-5F7317CFDD8B}" type="slidenum">
              <a:rPr lang="fr-FR" smtClean="0"/>
              <a:t>8</a:t>
            </a:fld>
            <a:endParaRPr lang="fr-FR"/>
          </a:p>
        </p:txBody>
      </p:sp>
    </p:spTree>
    <p:extLst>
      <p:ext uri="{BB962C8B-B14F-4D97-AF65-F5344CB8AC3E}">
        <p14:creationId xmlns:p14="http://schemas.microsoft.com/office/powerpoint/2010/main" val="78679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MongoDB</a:t>
            </a:r>
            <a:r>
              <a:rPr lang="fr-FR" dirty="0"/>
              <a:t> + python ( avec </a:t>
            </a:r>
            <a:r>
              <a:rPr lang="fr-FR" dirty="0" err="1"/>
              <a:t>pymongo</a:t>
            </a:r>
            <a:r>
              <a:rPr lang="fr-FR" dirty="0"/>
              <a:t>) + </a:t>
            </a:r>
            <a:r>
              <a:rPr lang="fr-FR" dirty="0" err="1"/>
              <a:t>jupyter</a:t>
            </a:r>
            <a:r>
              <a:rPr lang="fr-FR" dirty="0"/>
              <a:t> notebook</a:t>
            </a:r>
          </a:p>
        </p:txBody>
      </p:sp>
      <p:sp>
        <p:nvSpPr>
          <p:cNvPr id="4" name="Espace réservé du numéro de diapositive 3"/>
          <p:cNvSpPr>
            <a:spLocks noGrp="1"/>
          </p:cNvSpPr>
          <p:nvPr>
            <p:ph type="sldNum" sz="quarter" idx="5"/>
          </p:nvPr>
        </p:nvSpPr>
        <p:spPr/>
        <p:txBody>
          <a:bodyPr/>
          <a:lstStyle/>
          <a:p>
            <a:fld id="{DF91385F-887E-4645-9A08-5F7317CFDD8B}" type="slidenum">
              <a:rPr lang="fr-FR" smtClean="0"/>
              <a:t>10</a:t>
            </a:fld>
            <a:endParaRPr lang="fr-FR"/>
          </a:p>
        </p:txBody>
      </p:sp>
    </p:spTree>
    <p:extLst>
      <p:ext uri="{BB962C8B-B14F-4D97-AF65-F5344CB8AC3E}">
        <p14:creationId xmlns:p14="http://schemas.microsoft.com/office/powerpoint/2010/main" val="150417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91385F-887E-4645-9A08-5F7317CFDD8B}" type="slidenum">
              <a:rPr lang="fr-FR" smtClean="0"/>
              <a:t>19</a:t>
            </a:fld>
            <a:endParaRPr lang="fr-FR"/>
          </a:p>
        </p:txBody>
      </p:sp>
    </p:spTree>
    <p:extLst>
      <p:ext uri="{BB962C8B-B14F-4D97-AF65-F5344CB8AC3E}">
        <p14:creationId xmlns:p14="http://schemas.microsoft.com/office/powerpoint/2010/main" val="1947718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91385F-887E-4645-9A08-5F7317CFDD8B}" type="slidenum">
              <a:rPr lang="fr-FR" smtClean="0"/>
              <a:t>30</a:t>
            </a:fld>
            <a:endParaRPr lang="fr-FR"/>
          </a:p>
        </p:txBody>
      </p:sp>
    </p:spTree>
    <p:extLst>
      <p:ext uri="{BB962C8B-B14F-4D97-AF65-F5344CB8AC3E}">
        <p14:creationId xmlns:p14="http://schemas.microsoft.com/office/powerpoint/2010/main" val="3621445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1/17/22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850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1/17/22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12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1/17/22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78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1/17/22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61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1/17/22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1/17/22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538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1/17/22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507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1/17/22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589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1/17/22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662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1/17/22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972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1/17/22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716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1/17/22</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‹N°›</a:t>
            </a:fld>
            <a:endParaRPr lang="en-US"/>
          </a:p>
        </p:txBody>
      </p:sp>
    </p:spTree>
    <p:extLst>
      <p:ext uri="{BB962C8B-B14F-4D97-AF65-F5344CB8AC3E}">
        <p14:creationId xmlns:p14="http://schemas.microsoft.com/office/powerpoint/2010/main" val="358287659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88" r:id="rId7"/>
    <p:sldLayoutId id="2147483689" r:id="rId8"/>
    <p:sldLayoutId id="2147483690" r:id="rId9"/>
    <p:sldLayoutId id="2147483691"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diagramLayout" Target="../diagrams/layout4.xml"/><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diagramData" Target="../diagrams/data4.xml"/><Relationship Id="rId16" Type="http://schemas.openxmlformats.org/officeDocument/2006/relationships/image" Target="../media/image20.svg"/><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15.png"/><Relationship Id="rId5" Type="http://schemas.openxmlformats.org/officeDocument/2006/relationships/diagramColors" Target="../diagrams/colors4.xml"/><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diagramQuickStyle" Target="../diagrams/quickStyle4.xml"/><Relationship Id="rId9" Type="http://schemas.openxmlformats.org/officeDocument/2006/relationships/image" Target="../media/image13.png"/><Relationship Id="rId14" Type="http://schemas.openxmlformats.org/officeDocument/2006/relationships/image" Target="../media/image1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EEADFAA-5990-B54A-8870-CF945382F104}"/>
              </a:ext>
            </a:extLst>
          </p:cNvPr>
          <p:cNvSpPr>
            <a:spLocks noGrp="1"/>
          </p:cNvSpPr>
          <p:nvPr>
            <p:ph type="ctrTitle"/>
          </p:nvPr>
        </p:nvSpPr>
        <p:spPr>
          <a:xfrm>
            <a:off x="122548" y="1377146"/>
            <a:ext cx="5099901" cy="3626217"/>
          </a:xfrm>
        </p:spPr>
        <p:txBody>
          <a:bodyPr anchor="b">
            <a:normAutofit/>
          </a:bodyPr>
          <a:lstStyle/>
          <a:p>
            <a:pPr algn="r"/>
            <a:r>
              <a:rPr lang="fr-FR" sz="4000" dirty="0">
                <a:solidFill>
                  <a:schemeClr val="bg1"/>
                </a:solidFill>
              </a:rPr>
              <a:t>Projet </a:t>
            </a:r>
            <a:r>
              <a:rPr lang="fr-FR" sz="4000" dirty="0" err="1">
                <a:solidFill>
                  <a:schemeClr val="bg1"/>
                </a:solidFill>
              </a:rPr>
              <a:t>NoSQL</a:t>
            </a:r>
            <a:br>
              <a:rPr lang="fr-FR" sz="4000" dirty="0">
                <a:solidFill>
                  <a:schemeClr val="bg1"/>
                </a:solidFill>
              </a:rPr>
            </a:br>
            <a:r>
              <a:rPr lang="fr-FR" sz="4000" dirty="0">
                <a:solidFill>
                  <a:schemeClr val="bg1"/>
                </a:solidFill>
              </a:rPr>
              <a:t>API Studio Ghibli</a:t>
            </a:r>
          </a:p>
        </p:txBody>
      </p:sp>
      <p:sp>
        <p:nvSpPr>
          <p:cNvPr id="3" name="Sous-titre 2">
            <a:extLst>
              <a:ext uri="{FF2B5EF4-FFF2-40B4-BE49-F238E27FC236}">
                <a16:creationId xmlns:a16="http://schemas.microsoft.com/office/drawing/2014/main" id="{116F4446-168F-5F46-8D52-4960DE042110}"/>
              </a:ext>
            </a:extLst>
          </p:cNvPr>
          <p:cNvSpPr>
            <a:spLocks noGrp="1"/>
          </p:cNvSpPr>
          <p:nvPr>
            <p:ph type="subTitle" idx="1"/>
          </p:nvPr>
        </p:nvSpPr>
        <p:spPr>
          <a:xfrm>
            <a:off x="793158" y="5170453"/>
            <a:ext cx="4221901" cy="990197"/>
          </a:xfrm>
        </p:spPr>
        <p:txBody>
          <a:bodyPr>
            <a:noAutofit/>
          </a:bodyPr>
          <a:lstStyle/>
          <a:p>
            <a:pPr algn="r"/>
            <a:r>
              <a:rPr lang="fr-FR" sz="2000" dirty="0">
                <a:solidFill>
                  <a:schemeClr val="bg1"/>
                </a:solidFill>
              </a:rPr>
              <a:t>B3 INFORMATIQUE</a:t>
            </a:r>
          </a:p>
          <a:p>
            <a:pPr algn="r"/>
            <a:r>
              <a:rPr lang="fr-FR" sz="2000" dirty="0">
                <a:solidFill>
                  <a:schemeClr val="bg1"/>
                </a:solidFill>
              </a:rPr>
              <a:t>Guillaume Cholé Sofiane Charles</a:t>
            </a:r>
          </a:p>
        </p:txBody>
      </p:sp>
      <p:pic>
        <p:nvPicPr>
          <p:cNvPr id="4" name="Picture 3">
            <a:extLst>
              <a:ext uri="{FF2B5EF4-FFF2-40B4-BE49-F238E27FC236}">
                <a16:creationId xmlns:a16="http://schemas.microsoft.com/office/drawing/2014/main" id="{C81936E3-C404-4F5E-8791-3CEBDF941EA1}"/>
              </a:ext>
            </a:extLst>
          </p:cNvPr>
          <p:cNvPicPr>
            <a:picLocks noChangeAspect="1"/>
          </p:cNvPicPr>
          <p:nvPr/>
        </p:nvPicPr>
        <p:blipFill rotWithShape="1">
          <a:blip r:embed="rId2">
            <a:duotone>
              <a:schemeClr val="accent2">
                <a:shade val="45000"/>
                <a:satMod val="135000"/>
              </a:schemeClr>
              <a:prstClr val="white"/>
            </a:duotone>
            <a:alphaModFix amt="51000"/>
          </a:blip>
          <a:srcRect l="10028" r="26628" b="-1"/>
          <a:stretch/>
        </p:blipFill>
        <p:spPr>
          <a:xfrm>
            <a:off x="5457027" y="10"/>
            <a:ext cx="6734973" cy="6857990"/>
          </a:xfrm>
          <a:prstGeom prst="rect">
            <a:avLst/>
          </a:prstGeom>
        </p:spPr>
      </p:pic>
      <p:sp>
        <p:nvSpPr>
          <p:cNvPr id="1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3"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136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748270-9CDD-7644-B8D0-457F6BA46FC8}"/>
              </a:ext>
            </a:extLst>
          </p:cNvPr>
          <p:cNvSpPr>
            <a:spLocks noGrp="1"/>
          </p:cNvSpPr>
          <p:nvPr>
            <p:ph type="title"/>
          </p:nvPr>
        </p:nvSpPr>
        <p:spPr/>
        <p:txBody>
          <a:bodyPr/>
          <a:lstStyle/>
          <a:p>
            <a:pPr algn="ctr"/>
            <a:r>
              <a:rPr lang="fr-FR" dirty="0"/>
              <a:t>OUTILS</a:t>
            </a:r>
          </a:p>
        </p:txBody>
      </p:sp>
      <p:pic>
        <p:nvPicPr>
          <p:cNvPr id="1026" name="Picture 2">
            <a:extLst>
              <a:ext uri="{FF2B5EF4-FFF2-40B4-BE49-F238E27FC236}">
                <a16:creationId xmlns:a16="http://schemas.microsoft.com/office/drawing/2014/main" id="{84349965-6394-CA4B-A6EB-954A3C7F6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204" y="1690688"/>
            <a:ext cx="2649718" cy="2649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EF8A82-7E8C-F649-BB3E-812D12E43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113" y="5106090"/>
            <a:ext cx="4130516" cy="11197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Jupyter — Wikipédia">
            <a:extLst>
              <a:ext uri="{FF2B5EF4-FFF2-40B4-BE49-F238E27FC236}">
                <a16:creationId xmlns:a16="http://schemas.microsoft.com/office/drawing/2014/main" id="{EEC318C2-0B90-D947-8FA2-C3BC508CA3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2994" y="3082663"/>
            <a:ext cx="2388406" cy="2768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71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D95F911E-A67F-F34E-B77A-366001E698DA}"/>
              </a:ext>
            </a:extLst>
          </p:cNvPr>
          <p:cNvSpPr>
            <a:spLocks noGrp="1"/>
          </p:cNvSpPr>
          <p:nvPr>
            <p:ph type="title"/>
          </p:nvPr>
        </p:nvSpPr>
        <p:spPr>
          <a:xfrm>
            <a:off x="479394" y="1070800"/>
            <a:ext cx="3939688" cy="5583126"/>
          </a:xfrm>
        </p:spPr>
        <p:txBody>
          <a:bodyPr>
            <a:normAutofit/>
          </a:bodyPr>
          <a:lstStyle/>
          <a:p>
            <a:pPr algn="ctr"/>
            <a:r>
              <a:rPr lang="fr-FR" sz="4000" dirty="0"/>
              <a:t>COMPOSITION DE LA DB</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051CBC28-D526-4039-AB94-38430F77F3C1}"/>
              </a:ext>
            </a:extLst>
          </p:cNvPr>
          <p:cNvGraphicFramePr>
            <a:graphicFrameLocks noGrp="1"/>
          </p:cNvGraphicFramePr>
          <p:nvPr>
            <p:ph idx="1"/>
            <p:extLst>
              <p:ext uri="{D42A27DB-BD31-4B8C-83A1-F6EECF244321}">
                <p14:modId xmlns:p14="http://schemas.microsoft.com/office/powerpoint/2010/main" val="3650349449"/>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que 5" descr="Visage d'extraterrestre contour">
            <a:extLst>
              <a:ext uri="{FF2B5EF4-FFF2-40B4-BE49-F238E27FC236}">
                <a16:creationId xmlns:a16="http://schemas.microsoft.com/office/drawing/2014/main" id="{97E01525-AE68-ED4B-83F7-0133BD9F1D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13666" y="5652000"/>
            <a:ext cx="914400" cy="914400"/>
          </a:xfrm>
          <a:prstGeom prst="rect">
            <a:avLst/>
          </a:prstGeom>
        </p:spPr>
      </p:pic>
      <p:pic>
        <p:nvPicPr>
          <p:cNvPr id="8" name="Graphique 7" descr="Pellicule contour">
            <a:extLst>
              <a:ext uri="{FF2B5EF4-FFF2-40B4-BE49-F238E27FC236}">
                <a16:creationId xmlns:a16="http://schemas.microsoft.com/office/drawing/2014/main" id="{2293A314-6B94-4A42-92D9-10007AB09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13666" y="1166770"/>
            <a:ext cx="914400" cy="914400"/>
          </a:xfrm>
          <a:prstGeom prst="rect">
            <a:avLst/>
          </a:prstGeom>
        </p:spPr>
      </p:pic>
      <p:pic>
        <p:nvPicPr>
          <p:cNvPr id="12" name="Graphique 11" descr="Convertible contour">
            <a:extLst>
              <a:ext uri="{FF2B5EF4-FFF2-40B4-BE49-F238E27FC236}">
                <a16:creationId xmlns:a16="http://schemas.microsoft.com/office/drawing/2014/main" id="{F3DC45F7-5EFC-4647-B643-AD837CF020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13666" y="4544656"/>
            <a:ext cx="914400" cy="914400"/>
          </a:xfrm>
          <a:prstGeom prst="rect">
            <a:avLst/>
          </a:prstGeom>
        </p:spPr>
      </p:pic>
      <p:pic>
        <p:nvPicPr>
          <p:cNvPr id="14" name="Graphique 13" descr="Repère contour">
            <a:extLst>
              <a:ext uri="{FF2B5EF4-FFF2-40B4-BE49-F238E27FC236}">
                <a16:creationId xmlns:a16="http://schemas.microsoft.com/office/drawing/2014/main" id="{927753F6-431D-6543-BDC8-7F93A184DB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23093" y="3437313"/>
            <a:ext cx="914400" cy="914400"/>
          </a:xfrm>
          <a:prstGeom prst="rect">
            <a:avLst/>
          </a:prstGeom>
        </p:spPr>
      </p:pic>
      <p:pic>
        <p:nvPicPr>
          <p:cNvPr id="16" name="Graphique 15" descr="Homme contour">
            <a:extLst>
              <a:ext uri="{FF2B5EF4-FFF2-40B4-BE49-F238E27FC236}">
                <a16:creationId xmlns:a16="http://schemas.microsoft.com/office/drawing/2014/main" id="{75CE2238-C8AB-C242-89EE-5F15049A994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23093" y="2285819"/>
            <a:ext cx="914400" cy="914400"/>
          </a:xfrm>
          <a:prstGeom prst="rect">
            <a:avLst/>
          </a:prstGeom>
        </p:spPr>
      </p:pic>
    </p:spTree>
    <p:extLst>
      <p:ext uri="{BB962C8B-B14F-4D97-AF65-F5344CB8AC3E}">
        <p14:creationId xmlns:p14="http://schemas.microsoft.com/office/powerpoint/2010/main" val="72176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E90D70-61BB-994D-80ED-F5EF6ADC178A}"/>
              </a:ext>
            </a:extLst>
          </p:cNvPr>
          <p:cNvSpPr>
            <a:spLocks noGrp="1"/>
          </p:cNvSpPr>
          <p:nvPr>
            <p:ph type="title"/>
          </p:nvPr>
        </p:nvSpPr>
        <p:spPr>
          <a:xfrm>
            <a:off x="1256275" y="2691105"/>
            <a:ext cx="9679449" cy="1475789"/>
          </a:xfrm>
        </p:spPr>
        <p:txBody>
          <a:bodyPr vert="horz" lIns="91440" tIns="45720" rIns="91440" bIns="45720" rtlCol="0" anchor="b">
            <a:normAutofit fontScale="90000"/>
          </a:bodyPr>
          <a:lstStyle/>
          <a:p>
            <a:pPr algn="ctr"/>
            <a:r>
              <a:rPr lang="en-US" sz="7200" b="1" cap="all" dirty="0" err="1">
                <a:solidFill>
                  <a:schemeClr val="bg1"/>
                </a:solidFill>
              </a:rPr>
              <a:t>Analyse</a:t>
            </a:r>
            <a:r>
              <a:rPr lang="en-US" sz="7200" b="1" cap="all" dirty="0">
                <a:solidFill>
                  <a:schemeClr val="bg1"/>
                </a:solidFill>
              </a:rPr>
              <a:t> du DATASET</a:t>
            </a:r>
            <a:endParaRPr lang="en-US" sz="7200" b="1" i="0" kern="1200" cap="all" baseline="0" dirty="0">
              <a:solidFill>
                <a:schemeClr val="bg1"/>
              </a:solidFill>
              <a:latin typeface="+mj-lt"/>
              <a:ea typeface="+mj-ea"/>
              <a:cs typeface="+mj-cs"/>
            </a:endParaRPr>
          </a:p>
        </p:txBody>
      </p:sp>
      <p:cxnSp>
        <p:nvCxnSpPr>
          <p:cNvPr id="12" name="Straight Connector 1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95557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2C2DEF-5E22-824E-A18C-5929AB088702}"/>
              </a:ext>
            </a:extLst>
          </p:cNvPr>
          <p:cNvSpPr>
            <a:spLocks noGrp="1"/>
          </p:cNvSpPr>
          <p:nvPr>
            <p:ph type="title"/>
          </p:nvPr>
        </p:nvSpPr>
        <p:spPr/>
        <p:txBody>
          <a:bodyPr/>
          <a:lstStyle/>
          <a:p>
            <a:pPr algn="ctr"/>
            <a:r>
              <a:rPr lang="fr-FR" dirty="0"/>
              <a:t>LES REQUÊTES</a:t>
            </a:r>
          </a:p>
        </p:txBody>
      </p:sp>
      <p:pic>
        <p:nvPicPr>
          <p:cNvPr id="5" name="Image 4">
            <a:extLst>
              <a:ext uri="{FF2B5EF4-FFF2-40B4-BE49-F238E27FC236}">
                <a16:creationId xmlns:a16="http://schemas.microsoft.com/office/drawing/2014/main" id="{DBD6499C-0E8A-5C40-A42D-81468DF650B7}"/>
              </a:ext>
            </a:extLst>
          </p:cNvPr>
          <p:cNvPicPr>
            <a:picLocks noChangeAspect="1"/>
          </p:cNvPicPr>
          <p:nvPr/>
        </p:nvPicPr>
        <p:blipFill rotWithShape="1">
          <a:blip r:embed="rId2"/>
          <a:srcRect b="908"/>
          <a:stretch/>
        </p:blipFill>
        <p:spPr>
          <a:xfrm>
            <a:off x="4188178" y="1653999"/>
            <a:ext cx="7735005" cy="4696479"/>
          </a:xfrm>
          <a:prstGeom prst="rect">
            <a:avLst/>
          </a:prstGeom>
        </p:spPr>
      </p:pic>
      <p:pic>
        <p:nvPicPr>
          <p:cNvPr id="4" name="Image 3">
            <a:extLst>
              <a:ext uri="{FF2B5EF4-FFF2-40B4-BE49-F238E27FC236}">
                <a16:creationId xmlns:a16="http://schemas.microsoft.com/office/drawing/2014/main" id="{B5D0F47B-4BF3-4D43-90E6-D0206E6A6432}"/>
              </a:ext>
            </a:extLst>
          </p:cNvPr>
          <p:cNvPicPr>
            <a:picLocks noChangeAspect="1"/>
          </p:cNvPicPr>
          <p:nvPr/>
        </p:nvPicPr>
        <p:blipFill rotWithShape="1">
          <a:blip r:embed="rId3"/>
          <a:srcRect r="51304"/>
          <a:stretch/>
        </p:blipFill>
        <p:spPr>
          <a:xfrm>
            <a:off x="838200" y="3172428"/>
            <a:ext cx="3138189" cy="1049616"/>
          </a:xfrm>
          <a:prstGeom prst="rect">
            <a:avLst/>
          </a:prstGeom>
        </p:spPr>
      </p:pic>
    </p:spTree>
    <p:extLst>
      <p:ext uri="{BB962C8B-B14F-4D97-AF65-F5344CB8AC3E}">
        <p14:creationId xmlns:p14="http://schemas.microsoft.com/office/powerpoint/2010/main" val="4222556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9" name="Straight Connector 7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81" name="Rectangle 80">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Un nouveau film du studio Ghibli prévu pour cette année! | Radio One FM">
            <a:extLst>
              <a:ext uri="{FF2B5EF4-FFF2-40B4-BE49-F238E27FC236}">
                <a16:creationId xmlns:a16="http://schemas.microsoft.com/office/drawing/2014/main" id="{9435FDA3-5B5E-7C43-8415-378F7E9F6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14" b="1"/>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3268B8C-267F-724E-BBAE-B9F0D103B010}"/>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b="1" i="0" kern="1200" cap="all" baseline="0">
                <a:solidFill>
                  <a:schemeClr val="bg1"/>
                </a:solidFill>
                <a:latin typeface="+mj-lt"/>
                <a:ea typeface="+mj-ea"/>
                <a:cs typeface="+mj-cs"/>
              </a:rPr>
              <a:t>DATES</a:t>
            </a:r>
          </a:p>
        </p:txBody>
      </p:sp>
    </p:spTree>
    <p:extLst>
      <p:ext uri="{BB962C8B-B14F-4D97-AF65-F5344CB8AC3E}">
        <p14:creationId xmlns:p14="http://schemas.microsoft.com/office/powerpoint/2010/main" val="29387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66FA6D-451D-4F41-A4C5-618A9DFB3521}"/>
              </a:ext>
            </a:extLst>
          </p:cNvPr>
          <p:cNvSpPr>
            <a:spLocks noGrp="1"/>
          </p:cNvSpPr>
          <p:nvPr>
            <p:ph type="title"/>
          </p:nvPr>
        </p:nvSpPr>
        <p:spPr/>
        <p:txBody>
          <a:bodyPr/>
          <a:lstStyle/>
          <a:p>
            <a:pPr algn="ctr"/>
            <a:r>
              <a:rPr lang="fr-FR" dirty="0"/>
              <a:t>DATES DE SORTIE</a:t>
            </a:r>
          </a:p>
        </p:txBody>
      </p:sp>
      <p:pic>
        <p:nvPicPr>
          <p:cNvPr id="4" name="Image 3">
            <a:extLst>
              <a:ext uri="{FF2B5EF4-FFF2-40B4-BE49-F238E27FC236}">
                <a16:creationId xmlns:a16="http://schemas.microsoft.com/office/drawing/2014/main" id="{44ACF87F-B8EA-B14A-BE5A-F0D146EDCC91}"/>
              </a:ext>
            </a:extLst>
          </p:cNvPr>
          <p:cNvPicPr>
            <a:picLocks noChangeAspect="1"/>
          </p:cNvPicPr>
          <p:nvPr/>
        </p:nvPicPr>
        <p:blipFill>
          <a:blip r:embed="rId2"/>
          <a:stretch>
            <a:fillRect/>
          </a:stretch>
        </p:blipFill>
        <p:spPr>
          <a:xfrm>
            <a:off x="838200" y="2242119"/>
            <a:ext cx="11185878" cy="1004160"/>
          </a:xfrm>
          <a:prstGeom prst="rect">
            <a:avLst/>
          </a:prstGeom>
        </p:spPr>
      </p:pic>
      <p:pic>
        <p:nvPicPr>
          <p:cNvPr id="5" name="Image 4">
            <a:extLst>
              <a:ext uri="{FF2B5EF4-FFF2-40B4-BE49-F238E27FC236}">
                <a16:creationId xmlns:a16="http://schemas.microsoft.com/office/drawing/2014/main" id="{3E3DE051-C17C-EE4B-A9DF-06BC75EE5875}"/>
              </a:ext>
            </a:extLst>
          </p:cNvPr>
          <p:cNvPicPr>
            <a:picLocks noChangeAspect="1"/>
          </p:cNvPicPr>
          <p:nvPr/>
        </p:nvPicPr>
        <p:blipFill>
          <a:blip r:embed="rId3"/>
          <a:stretch>
            <a:fillRect/>
          </a:stretch>
        </p:blipFill>
        <p:spPr>
          <a:xfrm>
            <a:off x="838200" y="3797710"/>
            <a:ext cx="11185878" cy="1479613"/>
          </a:xfrm>
          <a:prstGeom prst="rect">
            <a:avLst/>
          </a:prstGeom>
        </p:spPr>
      </p:pic>
    </p:spTree>
    <p:extLst>
      <p:ext uri="{BB962C8B-B14F-4D97-AF65-F5344CB8AC3E}">
        <p14:creationId xmlns:p14="http://schemas.microsoft.com/office/powerpoint/2010/main" val="3962010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CA03AD-2589-6243-A16E-21475519ECE1}"/>
              </a:ext>
            </a:extLst>
          </p:cNvPr>
          <p:cNvSpPr>
            <a:spLocks noGrp="1"/>
          </p:cNvSpPr>
          <p:nvPr>
            <p:ph type="title"/>
          </p:nvPr>
        </p:nvSpPr>
        <p:spPr/>
        <p:txBody>
          <a:bodyPr/>
          <a:lstStyle/>
          <a:p>
            <a:pPr algn="ctr"/>
            <a:r>
              <a:rPr lang="fr-FR" dirty="0"/>
              <a:t>TRIE PAR DATES DE SORTIE</a:t>
            </a:r>
          </a:p>
        </p:txBody>
      </p:sp>
      <p:pic>
        <p:nvPicPr>
          <p:cNvPr id="4" name="Image 3">
            <a:extLst>
              <a:ext uri="{FF2B5EF4-FFF2-40B4-BE49-F238E27FC236}">
                <a16:creationId xmlns:a16="http://schemas.microsoft.com/office/drawing/2014/main" id="{4F59FA39-2999-854A-9D8F-56021AB0FDC3}"/>
              </a:ext>
            </a:extLst>
          </p:cNvPr>
          <p:cNvPicPr>
            <a:picLocks noChangeAspect="1"/>
          </p:cNvPicPr>
          <p:nvPr/>
        </p:nvPicPr>
        <p:blipFill>
          <a:blip r:embed="rId2"/>
          <a:stretch>
            <a:fillRect/>
          </a:stretch>
        </p:blipFill>
        <p:spPr>
          <a:xfrm>
            <a:off x="2259895" y="3572668"/>
            <a:ext cx="8191500" cy="1663700"/>
          </a:xfrm>
          <a:prstGeom prst="rect">
            <a:avLst/>
          </a:prstGeom>
        </p:spPr>
      </p:pic>
      <p:pic>
        <p:nvPicPr>
          <p:cNvPr id="5" name="Image 4">
            <a:extLst>
              <a:ext uri="{FF2B5EF4-FFF2-40B4-BE49-F238E27FC236}">
                <a16:creationId xmlns:a16="http://schemas.microsoft.com/office/drawing/2014/main" id="{535986EA-18E7-7144-98F8-5D73B2BC4DF0}"/>
              </a:ext>
            </a:extLst>
          </p:cNvPr>
          <p:cNvPicPr>
            <a:picLocks noChangeAspect="1"/>
          </p:cNvPicPr>
          <p:nvPr/>
        </p:nvPicPr>
        <p:blipFill>
          <a:blip r:embed="rId3"/>
          <a:stretch>
            <a:fillRect/>
          </a:stretch>
        </p:blipFill>
        <p:spPr>
          <a:xfrm>
            <a:off x="1193095" y="2085578"/>
            <a:ext cx="10325100" cy="1092200"/>
          </a:xfrm>
          <a:prstGeom prst="rect">
            <a:avLst/>
          </a:prstGeom>
        </p:spPr>
      </p:pic>
    </p:spTree>
    <p:extLst>
      <p:ext uri="{BB962C8B-B14F-4D97-AF65-F5344CB8AC3E}">
        <p14:creationId xmlns:p14="http://schemas.microsoft.com/office/powerpoint/2010/main" val="2073850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CA03AD-2589-6243-A16E-21475519ECE1}"/>
              </a:ext>
            </a:extLst>
          </p:cNvPr>
          <p:cNvSpPr>
            <a:spLocks noGrp="1"/>
          </p:cNvSpPr>
          <p:nvPr>
            <p:ph type="title"/>
          </p:nvPr>
        </p:nvSpPr>
        <p:spPr/>
        <p:txBody>
          <a:bodyPr/>
          <a:lstStyle/>
          <a:p>
            <a:pPr algn="ctr"/>
            <a:r>
              <a:rPr lang="fr-FR" dirty="0"/>
              <a:t>TRIE PAR DATES DE SORTIE</a:t>
            </a:r>
          </a:p>
        </p:txBody>
      </p:sp>
      <p:pic>
        <p:nvPicPr>
          <p:cNvPr id="6" name="Image 5">
            <a:extLst>
              <a:ext uri="{FF2B5EF4-FFF2-40B4-BE49-F238E27FC236}">
                <a16:creationId xmlns:a16="http://schemas.microsoft.com/office/drawing/2014/main" id="{0F736EFE-7786-4D48-A67A-C22274656DC1}"/>
              </a:ext>
            </a:extLst>
          </p:cNvPr>
          <p:cNvPicPr>
            <a:picLocks noChangeAspect="1"/>
          </p:cNvPicPr>
          <p:nvPr/>
        </p:nvPicPr>
        <p:blipFill>
          <a:blip r:embed="rId2"/>
          <a:stretch>
            <a:fillRect/>
          </a:stretch>
        </p:blipFill>
        <p:spPr>
          <a:xfrm>
            <a:off x="1460500" y="1690688"/>
            <a:ext cx="9271000" cy="1016000"/>
          </a:xfrm>
          <a:prstGeom prst="rect">
            <a:avLst/>
          </a:prstGeom>
        </p:spPr>
      </p:pic>
      <p:pic>
        <p:nvPicPr>
          <p:cNvPr id="3" name="Image 2">
            <a:extLst>
              <a:ext uri="{FF2B5EF4-FFF2-40B4-BE49-F238E27FC236}">
                <a16:creationId xmlns:a16="http://schemas.microsoft.com/office/drawing/2014/main" id="{70115E4C-D6F7-084A-A970-D5AB1758B113}"/>
              </a:ext>
            </a:extLst>
          </p:cNvPr>
          <p:cNvPicPr>
            <a:picLocks noChangeAspect="1"/>
          </p:cNvPicPr>
          <p:nvPr/>
        </p:nvPicPr>
        <p:blipFill>
          <a:blip r:embed="rId3"/>
          <a:stretch>
            <a:fillRect/>
          </a:stretch>
        </p:blipFill>
        <p:spPr>
          <a:xfrm>
            <a:off x="2794000" y="3429000"/>
            <a:ext cx="6604000" cy="2387600"/>
          </a:xfrm>
          <a:prstGeom prst="rect">
            <a:avLst/>
          </a:prstGeom>
        </p:spPr>
      </p:pic>
    </p:spTree>
    <p:extLst>
      <p:ext uri="{BB962C8B-B14F-4D97-AF65-F5344CB8AC3E}">
        <p14:creationId xmlns:p14="http://schemas.microsoft.com/office/powerpoint/2010/main" val="4257463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Le studio Ghibli recrute des animateurs pour le prochain film d&amp;#39;Hayao  Miyazaki | Studio Ghibli - Le Blog">
            <a:extLst>
              <a:ext uri="{FF2B5EF4-FFF2-40B4-BE49-F238E27FC236}">
                <a16:creationId xmlns:a16="http://schemas.microsoft.com/office/drawing/2014/main" id="{549B5A98-A2CC-9F45-95E6-13357892F1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6226"/>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3268B8C-267F-724E-BBAE-B9F0D103B010}"/>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b="1" i="0" kern="1200" cap="all" baseline="0">
                <a:solidFill>
                  <a:schemeClr val="bg1"/>
                </a:solidFill>
                <a:latin typeface="+mj-lt"/>
                <a:ea typeface="+mj-ea"/>
                <a:cs typeface="+mj-cs"/>
              </a:rPr>
              <a:t>PRODUCTION</a:t>
            </a:r>
          </a:p>
        </p:txBody>
      </p:sp>
    </p:spTree>
    <p:extLst>
      <p:ext uri="{BB962C8B-B14F-4D97-AF65-F5344CB8AC3E}">
        <p14:creationId xmlns:p14="http://schemas.microsoft.com/office/powerpoint/2010/main" val="313860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EB31E6-CC01-3244-99C2-BF4B6D579D4C}"/>
              </a:ext>
            </a:extLst>
          </p:cNvPr>
          <p:cNvSpPr>
            <a:spLocks noGrp="1"/>
          </p:cNvSpPr>
          <p:nvPr>
            <p:ph type="title"/>
          </p:nvPr>
        </p:nvSpPr>
        <p:spPr/>
        <p:txBody>
          <a:bodyPr/>
          <a:lstStyle/>
          <a:p>
            <a:pPr algn="ctr"/>
            <a:r>
              <a:rPr lang="fr-FR" dirty="0"/>
              <a:t>DIRECTEURS ARTISTIQUES</a:t>
            </a:r>
          </a:p>
        </p:txBody>
      </p:sp>
      <p:pic>
        <p:nvPicPr>
          <p:cNvPr id="4" name="Image 3">
            <a:extLst>
              <a:ext uri="{FF2B5EF4-FFF2-40B4-BE49-F238E27FC236}">
                <a16:creationId xmlns:a16="http://schemas.microsoft.com/office/drawing/2014/main" id="{2EA43D50-3DCD-2F47-9027-68B46944808A}"/>
              </a:ext>
            </a:extLst>
          </p:cNvPr>
          <p:cNvPicPr>
            <a:picLocks noChangeAspect="1"/>
          </p:cNvPicPr>
          <p:nvPr/>
        </p:nvPicPr>
        <p:blipFill>
          <a:blip r:embed="rId3"/>
          <a:stretch>
            <a:fillRect/>
          </a:stretch>
        </p:blipFill>
        <p:spPr>
          <a:xfrm>
            <a:off x="2800350" y="3617912"/>
            <a:ext cx="6591300" cy="1549400"/>
          </a:xfrm>
          <a:prstGeom prst="rect">
            <a:avLst/>
          </a:prstGeom>
        </p:spPr>
      </p:pic>
      <p:pic>
        <p:nvPicPr>
          <p:cNvPr id="5" name="Image 4">
            <a:extLst>
              <a:ext uri="{FF2B5EF4-FFF2-40B4-BE49-F238E27FC236}">
                <a16:creationId xmlns:a16="http://schemas.microsoft.com/office/drawing/2014/main" id="{9679B5D4-F7B1-BF46-BE99-FF01834A2BEA}"/>
              </a:ext>
            </a:extLst>
          </p:cNvPr>
          <p:cNvPicPr>
            <a:picLocks noChangeAspect="1"/>
          </p:cNvPicPr>
          <p:nvPr/>
        </p:nvPicPr>
        <p:blipFill>
          <a:blip r:embed="rId4"/>
          <a:stretch>
            <a:fillRect/>
          </a:stretch>
        </p:blipFill>
        <p:spPr>
          <a:xfrm>
            <a:off x="1352550" y="1690688"/>
            <a:ext cx="9486900" cy="1638300"/>
          </a:xfrm>
          <a:prstGeom prst="rect">
            <a:avLst/>
          </a:prstGeom>
        </p:spPr>
      </p:pic>
      <p:pic>
        <p:nvPicPr>
          <p:cNvPr id="3" name="Image 2">
            <a:extLst>
              <a:ext uri="{FF2B5EF4-FFF2-40B4-BE49-F238E27FC236}">
                <a16:creationId xmlns:a16="http://schemas.microsoft.com/office/drawing/2014/main" id="{7D8CE79A-91D1-E34A-95CB-59410BDA0CCD}"/>
              </a:ext>
            </a:extLst>
          </p:cNvPr>
          <p:cNvPicPr>
            <a:picLocks noChangeAspect="1"/>
          </p:cNvPicPr>
          <p:nvPr/>
        </p:nvPicPr>
        <p:blipFill>
          <a:blip r:embed="rId5"/>
          <a:stretch>
            <a:fillRect/>
          </a:stretch>
        </p:blipFill>
        <p:spPr>
          <a:xfrm>
            <a:off x="2546350" y="5400675"/>
            <a:ext cx="7099300" cy="1092200"/>
          </a:xfrm>
          <a:prstGeom prst="rect">
            <a:avLst/>
          </a:prstGeom>
        </p:spPr>
      </p:pic>
    </p:spTree>
    <p:extLst>
      <p:ext uri="{BB962C8B-B14F-4D97-AF65-F5344CB8AC3E}">
        <p14:creationId xmlns:p14="http://schemas.microsoft.com/office/powerpoint/2010/main" val="279465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6862A8E5-4934-7F45-A773-C6C330CA890E}"/>
              </a:ext>
            </a:extLst>
          </p:cNvPr>
          <p:cNvSpPr>
            <a:spLocks noGrp="1"/>
          </p:cNvSpPr>
          <p:nvPr>
            <p:ph type="title"/>
          </p:nvPr>
        </p:nvSpPr>
        <p:spPr>
          <a:xfrm>
            <a:off x="479394" y="1070800"/>
            <a:ext cx="3939688" cy="5583126"/>
          </a:xfrm>
        </p:spPr>
        <p:txBody>
          <a:bodyPr>
            <a:normAutofit/>
          </a:bodyPr>
          <a:lstStyle/>
          <a:p>
            <a:pPr algn="r"/>
            <a:r>
              <a:rPr lang="fr-FR" sz="3400"/>
              <a:t>INTRODUCTION</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09264A93-2CF3-4B44-A2A2-259033887506}"/>
              </a:ext>
            </a:extLst>
          </p:cNvPr>
          <p:cNvGraphicFramePr>
            <a:graphicFrameLocks noGrp="1"/>
          </p:cNvGraphicFramePr>
          <p:nvPr>
            <p:ph idx="1"/>
            <p:extLst>
              <p:ext uri="{D42A27DB-BD31-4B8C-83A1-F6EECF244321}">
                <p14:modId xmlns:p14="http://schemas.microsoft.com/office/powerpoint/2010/main" val="3703944020"/>
              </p:ext>
            </p:extLst>
          </p:nvPr>
        </p:nvGraphicFramePr>
        <p:xfrm>
          <a:off x="5108535" y="1070800"/>
          <a:ext cx="6806933"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9434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E70AF3-FAD1-C047-AA8D-A085ABFD5936}"/>
              </a:ext>
            </a:extLst>
          </p:cNvPr>
          <p:cNvSpPr>
            <a:spLocks noGrp="1"/>
          </p:cNvSpPr>
          <p:nvPr>
            <p:ph type="title"/>
          </p:nvPr>
        </p:nvSpPr>
        <p:spPr/>
        <p:txBody>
          <a:bodyPr/>
          <a:lstStyle/>
          <a:p>
            <a:pPr algn="ctr"/>
            <a:r>
              <a:rPr lang="fr-FR" dirty="0"/>
              <a:t>PRODUCTEURS</a:t>
            </a:r>
          </a:p>
        </p:txBody>
      </p:sp>
      <p:pic>
        <p:nvPicPr>
          <p:cNvPr id="4" name="Image 3">
            <a:extLst>
              <a:ext uri="{FF2B5EF4-FFF2-40B4-BE49-F238E27FC236}">
                <a16:creationId xmlns:a16="http://schemas.microsoft.com/office/drawing/2014/main" id="{50FD7FDD-B513-9943-A17F-73B28F83D7B8}"/>
              </a:ext>
            </a:extLst>
          </p:cNvPr>
          <p:cNvPicPr>
            <a:picLocks noChangeAspect="1"/>
          </p:cNvPicPr>
          <p:nvPr/>
        </p:nvPicPr>
        <p:blipFill>
          <a:blip r:embed="rId2"/>
          <a:stretch>
            <a:fillRect/>
          </a:stretch>
        </p:blipFill>
        <p:spPr>
          <a:xfrm>
            <a:off x="1333500" y="3705072"/>
            <a:ext cx="9525000" cy="1104900"/>
          </a:xfrm>
          <a:prstGeom prst="rect">
            <a:avLst/>
          </a:prstGeom>
        </p:spPr>
      </p:pic>
      <p:pic>
        <p:nvPicPr>
          <p:cNvPr id="3" name="Image 2">
            <a:extLst>
              <a:ext uri="{FF2B5EF4-FFF2-40B4-BE49-F238E27FC236}">
                <a16:creationId xmlns:a16="http://schemas.microsoft.com/office/drawing/2014/main" id="{B416BA65-982C-A74E-83F3-EEC817A78B02}"/>
              </a:ext>
            </a:extLst>
          </p:cNvPr>
          <p:cNvPicPr>
            <a:picLocks noChangeAspect="1"/>
          </p:cNvPicPr>
          <p:nvPr/>
        </p:nvPicPr>
        <p:blipFill>
          <a:blip r:embed="rId3"/>
          <a:stretch>
            <a:fillRect/>
          </a:stretch>
        </p:blipFill>
        <p:spPr>
          <a:xfrm>
            <a:off x="2692400" y="1690688"/>
            <a:ext cx="6807200" cy="1828800"/>
          </a:xfrm>
          <a:prstGeom prst="rect">
            <a:avLst/>
          </a:prstGeom>
        </p:spPr>
      </p:pic>
      <p:pic>
        <p:nvPicPr>
          <p:cNvPr id="5" name="Image 4">
            <a:extLst>
              <a:ext uri="{FF2B5EF4-FFF2-40B4-BE49-F238E27FC236}">
                <a16:creationId xmlns:a16="http://schemas.microsoft.com/office/drawing/2014/main" id="{19398CE6-B81C-9645-8D51-87038B50DA14}"/>
              </a:ext>
            </a:extLst>
          </p:cNvPr>
          <p:cNvPicPr>
            <a:picLocks noChangeAspect="1"/>
          </p:cNvPicPr>
          <p:nvPr/>
        </p:nvPicPr>
        <p:blipFill>
          <a:blip r:embed="rId4"/>
          <a:stretch>
            <a:fillRect/>
          </a:stretch>
        </p:blipFill>
        <p:spPr>
          <a:xfrm>
            <a:off x="2113117" y="4845051"/>
            <a:ext cx="7670800" cy="1714500"/>
          </a:xfrm>
          <a:prstGeom prst="rect">
            <a:avLst/>
          </a:prstGeom>
        </p:spPr>
      </p:pic>
    </p:spTree>
    <p:extLst>
      <p:ext uri="{BB962C8B-B14F-4D97-AF65-F5344CB8AC3E}">
        <p14:creationId xmlns:p14="http://schemas.microsoft.com/office/powerpoint/2010/main" val="2096339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B20E54-9D68-F646-A456-8DBF5B392FE0}"/>
              </a:ext>
            </a:extLst>
          </p:cNvPr>
          <p:cNvSpPr>
            <a:spLocks noGrp="1"/>
          </p:cNvSpPr>
          <p:nvPr>
            <p:ph type="title"/>
          </p:nvPr>
        </p:nvSpPr>
        <p:spPr/>
        <p:txBody>
          <a:bodyPr/>
          <a:lstStyle/>
          <a:p>
            <a:pPr algn="ctr"/>
            <a:r>
              <a:rPr lang="fr-FR" dirty="0"/>
              <a:t>NOTE DU FILM (IMDB)</a:t>
            </a:r>
          </a:p>
        </p:txBody>
      </p:sp>
      <p:pic>
        <p:nvPicPr>
          <p:cNvPr id="4" name="Image 3">
            <a:extLst>
              <a:ext uri="{FF2B5EF4-FFF2-40B4-BE49-F238E27FC236}">
                <a16:creationId xmlns:a16="http://schemas.microsoft.com/office/drawing/2014/main" id="{5525A91F-23CD-8542-A21C-1B1EBFFAAFE8}"/>
              </a:ext>
            </a:extLst>
          </p:cNvPr>
          <p:cNvPicPr>
            <a:picLocks noChangeAspect="1"/>
          </p:cNvPicPr>
          <p:nvPr/>
        </p:nvPicPr>
        <p:blipFill>
          <a:blip r:embed="rId2"/>
          <a:stretch>
            <a:fillRect/>
          </a:stretch>
        </p:blipFill>
        <p:spPr>
          <a:xfrm>
            <a:off x="2425700" y="2986372"/>
            <a:ext cx="7340600" cy="1612900"/>
          </a:xfrm>
          <a:prstGeom prst="rect">
            <a:avLst/>
          </a:prstGeom>
        </p:spPr>
      </p:pic>
      <p:pic>
        <p:nvPicPr>
          <p:cNvPr id="5" name="Image 4">
            <a:extLst>
              <a:ext uri="{FF2B5EF4-FFF2-40B4-BE49-F238E27FC236}">
                <a16:creationId xmlns:a16="http://schemas.microsoft.com/office/drawing/2014/main" id="{E314161C-0299-DE4B-8179-0795C3005A89}"/>
              </a:ext>
            </a:extLst>
          </p:cNvPr>
          <p:cNvPicPr>
            <a:picLocks noChangeAspect="1"/>
          </p:cNvPicPr>
          <p:nvPr/>
        </p:nvPicPr>
        <p:blipFill>
          <a:blip r:embed="rId3"/>
          <a:stretch>
            <a:fillRect/>
          </a:stretch>
        </p:blipFill>
        <p:spPr>
          <a:xfrm>
            <a:off x="1327150" y="1797665"/>
            <a:ext cx="9537700" cy="1041400"/>
          </a:xfrm>
          <a:prstGeom prst="rect">
            <a:avLst/>
          </a:prstGeom>
        </p:spPr>
      </p:pic>
      <p:pic>
        <p:nvPicPr>
          <p:cNvPr id="3" name="Image 2">
            <a:extLst>
              <a:ext uri="{FF2B5EF4-FFF2-40B4-BE49-F238E27FC236}">
                <a16:creationId xmlns:a16="http://schemas.microsoft.com/office/drawing/2014/main" id="{192E123C-A620-994E-9DB6-2F059D4B5A00}"/>
              </a:ext>
            </a:extLst>
          </p:cNvPr>
          <p:cNvPicPr>
            <a:picLocks noChangeAspect="1"/>
          </p:cNvPicPr>
          <p:nvPr/>
        </p:nvPicPr>
        <p:blipFill>
          <a:blip r:embed="rId4"/>
          <a:stretch>
            <a:fillRect/>
          </a:stretch>
        </p:blipFill>
        <p:spPr>
          <a:xfrm>
            <a:off x="2762250" y="4746579"/>
            <a:ext cx="6667500" cy="1917700"/>
          </a:xfrm>
          <a:prstGeom prst="rect">
            <a:avLst/>
          </a:prstGeom>
        </p:spPr>
      </p:pic>
    </p:spTree>
    <p:extLst>
      <p:ext uri="{BB962C8B-B14F-4D97-AF65-F5344CB8AC3E}">
        <p14:creationId xmlns:p14="http://schemas.microsoft.com/office/powerpoint/2010/main" val="2926531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DBBE8D7-C3E9-914F-A1BA-18E08EADC7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6" r="12762" b="-1"/>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3268B8C-267F-724E-BBAE-B9F0D103B010}"/>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b="1" i="0" kern="1200" cap="all" baseline="0">
                <a:solidFill>
                  <a:schemeClr val="bg1"/>
                </a:solidFill>
                <a:latin typeface="+mj-lt"/>
                <a:ea typeface="+mj-ea"/>
                <a:cs typeface="+mj-cs"/>
              </a:rPr>
              <a:t>PERSONNAGES</a:t>
            </a:r>
          </a:p>
        </p:txBody>
      </p:sp>
    </p:spTree>
    <p:extLst>
      <p:ext uri="{BB962C8B-B14F-4D97-AF65-F5344CB8AC3E}">
        <p14:creationId xmlns:p14="http://schemas.microsoft.com/office/powerpoint/2010/main" val="31714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71A676-BFC9-7444-AAD5-59B130586FED}"/>
              </a:ext>
            </a:extLst>
          </p:cNvPr>
          <p:cNvSpPr>
            <a:spLocks noGrp="1"/>
          </p:cNvSpPr>
          <p:nvPr>
            <p:ph type="title"/>
          </p:nvPr>
        </p:nvSpPr>
        <p:spPr/>
        <p:txBody>
          <a:bodyPr/>
          <a:lstStyle/>
          <a:p>
            <a:pPr algn="ctr"/>
            <a:r>
              <a:rPr lang="fr-FR" dirty="0"/>
              <a:t>PERSONNAGE FÉMININS</a:t>
            </a:r>
          </a:p>
        </p:txBody>
      </p:sp>
      <p:pic>
        <p:nvPicPr>
          <p:cNvPr id="4" name="Espace réservé du contenu 3">
            <a:extLst>
              <a:ext uri="{FF2B5EF4-FFF2-40B4-BE49-F238E27FC236}">
                <a16:creationId xmlns:a16="http://schemas.microsoft.com/office/drawing/2014/main" id="{0120D423-6484-0D45-BBDA-D90EF6580F71}"/>
              </a:ext>
            </a:extLst>
          </p:cNvPr>
          <p:cNvPicPr>
            <a:picLocks noGrp="1" noChangeAspect="1"/>
          </p:cNvPicPr>
          <p:nvPr>
            <p:ph idx="1"/>
          </p:nvPr>
        </p:nvPicPr>
        <p:blipFill>
          <a:blip r:embed="rId2"/>
          <a:stretch>
            <a:fillRect/>
          </a:stretch>
        </p:blipFill>
        <p:spPr>
          <a:xfrm>
            <a:off x="1551064" y="1825625"/>
            <a:ext cx="9089871" cy="4351338"/>
          </a:xfrm>
          <a:prstGeom prst="rect">
            <a:avLst/>
          </a:prstGeom>
        </p:spPr>
      </p:pic>
    </p:spTree>
    <p:extLst>
      <p:ext uri="{BB962C8B-B14F-4D97-AF65-F5344CB8AC3E}">
        <p14:creationId xmlns:p14="http://schemas.microsoft.com/office/powerpoint/2010/main" val="3823024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A735C5-DE98-6541-A2E8-C3DEBA2B8023}"/>
              </a:ext>
            </a:extLst>
          </p:cNvPr>
          <p:cNvSpPr>
            <a:spLocks noGrp="1"/>
          </p:cNvSpPr>
          <p:nvPr>
            <p:ph type="title"/>
          </p:nvPr>
        </p:nvSpPr>
        <p:spPr/>
        <p:txBody>
          <a:bodyPr/>
          <a:lstStyle/>
          <a:p>
            <a:pPr algn="ctr"/>
            <a:r>
              <a:rPr lang="fr-FR" dirty="0"/>
              <a:t>FILTRAGE PAR PERSONNAGE</a:t>
            </a:r>
          </a:p>
        </p:txBody>
      </p:sp>
      <p:pic>
        <p:nvPicPr>
          <p:cNvPr id="4" name="Espace réservé du contenu 3">
            <a:extLst>
              <a:ext uri="{FF2B5EF4-FFF2-40B4-BE49-F238E27FC236}">
                <a16:creationId xmlns:a16="http://schemas.microsoft.com/office/drawing/2014/main" id="{BAD4FF2D-5E59-1746-B99C-FC98D54BF7A1}"/>
              </a:ext>
            </a:extLst>
          </p:cNvPr>
          <p:cNvPicPr>
            <a:picLocks noGrp="1" noChangeAspect="1"/>
          </p:cNvPicPr>
          <p:nvPr>
            <p:ph idx="1"/>
          </p:nvPr>
        </p:nvPicPr>
        <p:blipFill>
          <a:blip r:embed="rId2"/>
          <a:stretch>
            <a:fillRect/>
          </a:stretch>
        </p:blipFill>
        <p:spPr>
          <a:xfrm>
            <a:off x="838200" y="2110734"/>
            <a:ext cx="10515600" cy="3781119"/>
          </a:xfrm>
          <a:prstGeom prst="rect">
            <a:avLst/>
          </a:prstGeom>
        </p:spPr>
      </p:pic>
    </p:spTree>
    <p:extLst>
      <p:ext uri="{BB962C8B-B14F-4D97-AF65-F5344CB8AC3E}">
        <p14:creationId xmlns:p14="http://schemas.microsoft.com/office/powerpoint/2010/main" val="3370030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217DFE-B882-D148-B9E6-84829C5C9E08}"/>
              </a:ext>
            </a:extLst>
          </p:cNvPr>
          <p:cNvSpPr>
            <a:spLocks noGrp="1"/>
          </p:cNvSpPr>
          <p:nvPr>
            <p:ph type="title"/>
          </p:nvPr>
        </p:nvSpPr>
        <p:spPr/>
        <p:txBody>
          <a:bodyPr/>
          <a:lstStyle/>
          <a:p>
            <a:pPr algn="ctr"/>
            <a:r>
              <a:rPr lang="fr-FR" dirty="0"/>
              <a:t>CLASSIFICATION ET TYPES</a:t>
            </a:r>
          </a:p>
        </p:txBody>
      </p:sp>
      <p:pic>
        <p:nvPicPr>
          <p:cNvPr id="4" name="Espace réservé du contenu 3">
            <a:extLst>
              <a:ext uri="{FF2B5EF4-FFF2-40B4-BE49-F238E27FC236}">
                <a16:creationId xmlns:a16="http://schemas.microsoft.com/office/drawing/2014/main" id="{2C5FCD21-5218-4A47-B197-81BA41E7F53A}"/>
              </a:ext>
            </a:extLst>
          </p:cNvPr>
          <p:cNvPicPr>
            <a:picLocks noGrp="1" noChangeAspect="1"/>
          </p:cNvPicPr>
          <p:nvPr>
            <p:ph idx="1"/>
          </p:nvPr>
        </p:nvPicPr>
        <p:blipFill>
          <a:blip r:embed="rId2"/>
          <a:stretch>
            <a:fillRect/>
          </a:stretch>
        </p:blipFill>
        <p:spPr>
          <a:xfrm>
            <a:off x="838200" y="1886767"/>
            <a:ext cx="10515600" cy="2842705"/>
          </a:xfrm>
          <a:prstGeom prst="rect">
            <a:avLst/>
          </a:prstGeom>
        </p:spPr>
      </p:pic>
      <p:pic>
        <p:nvPicPr>
          <p:cNvPr id="3" name="Image 2">
            <a:extLst>
              <a:ext uri="{FF2B5EF4-FFF2-40B4-BE49-F238E27FC236}">
                <a16:creationId xmlns:a16="http://schemas.microsoft.com/office/drawing/2014/main" id="{6F0BB67F-9E2F-664B-87D7-BF09C76C6358}"/>
              </a:ext>
            </a:extLst>
          </p:cNvPr>
          <p:cNvPicPr>
            <a:picLocks noChangeAspect="1"/>
          </p:cNvPicPr>
          <p:nvPr/>
        </p:nvPicPr>
        <p:blipFill>
          <a:blip r:embed="rId3"/>
          <a:stretch>
            <a:fillRect/>
          </a:stretch>
        </p:blipFill>
        <p:spPr>
          <a:xfrm>
            <a:off x="838200" y="4925551"/>
            <a:ext cx="6740395" cy="1479599"/>
          </a:xfrm>
          <a:prstGeom prst="rect">
            <a:avLst/>
          </a:prstGeom>
        </p:spPr>
      </p:pic>
    </p:spTree>
    <p:extLst>
      <p:ext uri="{BB962C8B-B14F-4D97-AF65-F5344CB8AC3E}">
        <p14:creationId xmlns:p14="http://schemas.microsoft.com/office/powerpoint/2010/main" val="3007384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F2184D-582D-344F-81DD-2556C3663735}"/>
              </a:ext>
            </a:extLst>
          </p:cNvPr>
          <p:cNvSpPr>
            <a:spLocks noGrp="1"/>
          </p:cNvSpPr>
          <p:nvPr>
            <p:ph type="title"/>
          </p:nvPr>
        </p:nvSpPr>
        <p:spPr/>
        <p:txBody>
          <a:bodyPr/>
          <a:lstStyle/>
          <a:p>
            <a:pPr algn="ctr"/>
            <a:r>
              <a:rPr lang="fr-FR" dirty="0"/>
              <a:t>FILTRAGE EN FONCTION D’UN TYPE</a:t>
            </a:r>
          </a:p>
        </p:txBody>
      </p:sp>
      <p:pic>
        <p:nvPicPr>
          <p:cNvPr id="4" name="Image 3">
            <a:extLst>
              <a:ext uri="{FF2B5EF4-FFF2-40B4-BE49-F238E27FC236}">
                <a16:creationId xmlns:a16="http://schemas.microsoft.com/office/drawing/2014/main" id="{E3F23558-A833-624A-B537-E8901D384359}"/>
              </a:ext>
            </a:extLst>
          </p:cNvPr>
          <p:cNvPicPr>
            <a:picLocks noChangeAspect="1"/>
          </p:cNvPicPr>
          <p:nvPr/>
        </p:nvPicPr>
        <p:blipFill>
          <a:blip r:embed="rId2"/>
          <a:stretch>
            <a:fillRect/>
          </a:stretch>
        </p:blipFill>
        <p:spPr>
          <a:xfrm>
            <a:off x="838200" y="1690688"/>
            <a:ext cx="10777093" cy="1119551"/>
          </a:xfrm>
          <a:prstGeom prst="rect">
            <a:avLst/>
          </a:prstGeom>
        </p:spPr>
      </p:pic>
      <p:pic>
        <p:nvPicPr>
          <p:cNvPr id="5" name="Image 4">
            <a:extLst>
              <a:ext uri="{FF2B5EF4-FFF2-40B4-BE49-F238E27FC236}">
                <a16:creationId xmlns:a16="http://schemas.microsoft.com/office/drawing/2014/main" id="{78FA5B12-EAC7-E942-9418-E9800052745B}"/>
              </a:ext>
            </a:extLst>
          </p:cNvPr>
          <p:cNvPicPr>
            <a:picLocks noChangeAspect="1"/>
          </p:cNvPicPr>
          <p:nvPr/>
        </p:nvPicPr>
        <p:blipFill>
          <a:blip r:embed="rId3"/>
          <a:stretch>
            <a:fillRect/>
          </a:stretch>
        </p:blipFill>
        <p:spPr>
          <a:xfrm>
            <a:off x="3023419" y="3016251"/>
            <a:ext cx="5751871" cy="3660282"/>
          </a:xfrm>
          <a:prstGeom prst="rect">
            <a:avLst/>
          </a:prstGeom>
        </p:spPr>
      </p:pic>
    </p:spTree>
    <p:extLst>
      <p:ext uri="{BB962C8B-B14F-4D97-AF65-F5344CB8AC3E}">
        <p14:creationId xmlns:p14="http://schemas.microsoft.com/office/powerpoint/2010/main" val="294752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tudio Ghibli beginner&amp;#39;s guide for Spirited Away, Princess Mononoke, more |  EW.com">
            <a:extLst>
              <a:ext uri="{FF2B5EF4-FFF2-40B4-BE49-F238E27FC236}">
                <a16:creationId xmlns:a16="http://schemas.microsoft.com/office/drawing/2014/main" id="{359EC8B7-3D9D-3344-B8F1-CBB4823333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56" r="-1" b="3527"/>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3268B8C-267F-724E-BBAE-B9F0D103B010}"/>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b="1" i="0" kern="1200" cap="all" baseline="0">
                <a:solidFill>
                  <a:schemeClr val="bg1"/>
                </a:solidFill>
                <a:latin typeface="+mj-lt"/>
                <a:ea typeface="+mj-ea"/>
                <a:cs typeface="+mj-cs"/>
              </a:rPr>
              <a:t>ENVIRONNEMENT</a:t>
            </a:r>
          </a:p>
        </p:txBody>
      </p:sp>
    </p:spTree>
    <p:extLst>
      <p:ext uri="{BB962C8B-B14F-4D97-AF65-F5344CB8AC3E}">
        <p14:creationId xmlns:p14="http://schemas.microsoft.com/office/powerpoint/2010/main" val="92527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17C38A-6E81-9544-9B1B-E199B1E5651F}"/>
              </a:ext>
            </a:extLst>
          </p:cNvPr>
          <p:cNvSpPr>
            <a:spLocks noGrp="1"/>
          </p:cNvSpPr>
          <p:nvPr>
            <p:ph type="title"/>
          </p:nvPr>
        </p:nvSpPr>
        <p:spPr/>
        <p:txBody>
          <a:bodyPr/>
          <a:lstStyle/>
          <a:p>
            <a:pPr algn="ctr"/>
            <a:r>
              <a:rPr lang="fr-FR" dirty="0"/>
              <a:t>TERRAINS</a:t>
            </a:r>
          </a:p>
        </p:txBody>
      </p:sp>
      <p:pic>
        <p:nvPicPr>
          <p:cNvPr id="4" name="Espace réservé du contenu 3">
            <a:extLst>
              <a:ext uri="{FF2B5EF4-FFF2-40B4-BE49-F238E27FC236}">
                <a16:creationId xmlns:a16="http://schemas.microsoft.com/office/drawing/2014/main" id="{17CA226A-6294-8140-B25B-AC792632DDC8}"/>
              </a:ext>
            </a:extLst>
          </p:cNvPr>
          <p:cNvPicPr>
            <a:picLocks noGrp="1" noChangeAspect="1"/>
          </p:cNvPicPr>
          <p:nvPr>
            <p:ph idx="1"/>
          </p:nvPr>
        </p:nvPicPr>
        <p:blipFill>
          <a:blip r:embed="rId2"/>
          <a:stretch>
            <a:fillRect/>
          </a:stretch>
        </p:blipFill>
        <p:spPr>
          <a:xfrm>
            <a:off x="2228850" y="3302794"/>
            <a:ext cx="7734300" cy="1397000"/>
          </a:xfrm>
          <a:prstGeom prst="rect">
            <a:avLst/>
          </a:prstGeom>
        </p:spPr>
      </p:pic>
    </p:spTree>
    <p:extLst>
      <p:ext uri="{BB962C8B-B14F-4D97-AF65-F5344CB8AC3E}">
        <p14:creationId xmlns:p14="http://schemas.microsoft.com/office/powerpoint/2010/main" val="2370020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739408-6E57-1640-B434-216FDDF39FB1}"/>
              </a:ext>
            </a:extLst>
          </p:cNvPr>
          <p:cNvSpPr>
            <a:spLocks noGrp="1"/>
          </p:cNvSpPr>
          <p:nvPr>
            <p:ph type="title"/>
          </p:nvPr>
        </p:nvSpPr>
        <p:spPr/>
        <p:txBody>
          <a:bodyPr/>
          <a:lstStyle/>
          <a:p>
            <a:pPr algn="ctr"/>
            <a:r>
              <a:rPr lang="fr-FR" dirty="0"/>
              <a:t>VEHICULES</a:t>
            </a:r>
          </a:p>
        </p:txBody>
      </p:sp>
      <p:pic>
        <p:nvPicPr>
          <p:cNvPr id="4" name="Espace réservé du contenu 3">
            <a:extLst>
              <a:ext uri="{FF2B5EF4-FFF2-40B4-BE49-F238E27FC236}">
                <a16:creationId xmlns:a16="http://schemas.microsoft.com/office/drawing/2014/main" id="{14B50F67-54B4-D54B-A532-E6645228B9B1}"/>
              </a:ext>
            </a:extLst>
          </p:cNvPr>
          <p:cNvPicPr>
            <a:picLocks noGrp="1" noChangeAspect="1"/>
          </p:cNvPicPr>
          <p:nvPr>
            <p:ph idx="1"/>
          </p:nvPr>
        </p:nvPicPr>
        <p:blipFill>
          <a:blip r:embed="rId2"/>
          <a:stretch>
            <a:fillRect/>
          </a:stretch>
        </p:blipFill>
        <p:spPr>
          <a:xfrm>
            <a:off x="3619500" y="3271044"/>
            <a:ext cx="4953000" cy="1460500"/>
          </a:xfrm>
          <a:prstGeom prst="rect">
            <a:avLst/>
          </a:prstGeom>
        </p:spPr>
      </p:pic>
    </p:spTree>
    <p:extLst>
      <p:ext uri="{BB962C8B-B14F-4D97-AF65-F5344CB8AC3E}">
        <p14:creationId xmlns:p14="http://schemas.microsoft.com/office/powerpoint/2010/main" val="306249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A6C58D7-D5EB-7B4E-9204-E477909C7266}"/>
              </a:ext>
            </a:extLst>
          </p:cNvPr>
          <p:cNvSpPr>
            <a:spLocks noGrp="1"/>
          </p:cNvSpPr>
          <p:nvPr>
            <p:ph type="title"/>
          </p:nvPr>
        </p:nvSpPr>
        <p:spPr>
          <a:xfrm>
            <a:off x="838200" y="688756"/>
            <a:ext cx="10515600" cy="3406590"/>
          </a:xfrm>
        </p:spPr>
        <p:txBody>
          <a:bodyPr>
            <a:normAutofit/>
          </a:bodyPr>
          <a:lstStyle/>
          <a:p>
            <a:pPr algn="ctr"/>
            <a:r>
              <a:rPr lang="fr-FR" dirty="0"/>
              <a:t>Comment le studio Ghibli a su affirmer sa position de leader dans le domaine de l'animation ?</a:t>
            </a:r>
            <a:br>
              <a:rPr lang="fr-FR" dirty="0"/>
            </a:br>
            <a:endParaRPr lang="fr-FR" dirty="0"/>
          </a:p>
        </p:txBody>
      </p:sp>
      <p:pic>
        <p:nvPicPr>
          <p:cNvPr id="1028" name="Picture 4" descr="Studio Ghibli — Wikipédia">
            <a:extLst>
              <a:ext uri="{FF2B5EF4-FFF2-40B4-BE49-F238E27FC236}">
                <a16:creationId xmlns:a16="http://schemas.microsoft.com/office/drawing/2014/main" id="{61AD25A9-6E3C-3240-B50A-09893B89B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880141"/>
            <a:ext cx="5912701" cy="274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818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E81587-0CF6-9F47-8C01-E95CBF059FBE}"/>
              </a:ext>
            </a:extLst>
          </p:cNvPr>
          <p:cNvSpPr>
            <a:spLocks noGrp="1"/>
          </p:cNvSpPr>
          <p:nvPr>
            <p:ph type="title"/>
          </p:nvPr>
        </p:nvSpPr>
        <p:spPr/>
        <p:txBody>
          <a:bodyPr/>
          <a:lstStyle/>
          <a:p>
            <a:pPr algn="ctr"/>
            <a:r>
              <a:rPr lang="fr-FR" dirty="0"/>
              <a:t>CONCLUSION</a:t>
            </a:r>
          </a:p>
        </p:txBody>
      </p:sp>
      <p:sp>
        <p:nvSpPr>
          <p:cNvPr id="3" name="Espace réservé du contenu 2">
            <a:extLst>
              <a:ext uri="{FF2B5EF4-FFF2-40B4-BE49-F238E27FC236}">
                <a16:creationId xmlns:a16="http://schemas.microsoft.com/office/drawing/2014/main" id="{5522FDF4-E4A7-9B46-9827-B6BC21C99D50}"/>
              </a:ext>
            </a:extLst>
          </p:cNvPr>
          <p:cNvSpPr>
            <a:spLocks noGrp="1"/>
          </p:cNvSpPr>
          <p:nvPr>
            <p:ph idx="1"/>
          </p:nvPr>
        </p:nvSpPr>
        <p:spPr>
          <a:xfrm>
            <a:off x="759178" y="3036183"/>
            <a:ext cx="10515600" cy="1325563"/>
          </a:xfrm>
        </p:spPr>
        <p:txBody>
          <a:bodyPr/>
          <a:lstStyle/>
          <a:p>
            <a:pPr marL="0" indent="0" algn="ctr">
              <a:buNone/>
            </a:pPr>
            <a:r>
              <a:rPr lang="fr-FR" i="1" dirty="0"/>
              <a:t>Le Studio Ghibli a les bonnes idées et les bons thèmes qui représentent une façon morale et éthique de vivre et la bonne façon d'être à part de l'humanité.</a:t>
            </a:r>
          </a:p>
          <a:p>
            <a:pPr marL="0" indent="0" algn="just">
              <a:buNone/>
            </a:pPr>
            <a:endParaRPr lang="fr-FR" dirty="0"/>
          </a:p>
        </p:txBody>
      </p:sp>
    </p:spTree>
    <p:extLst>
      <p:ext uri="{BB962C8B-B14F-4D97-AF65-F5344CB8AC3E}">
        <p14:creationId xmlns:p14="http://schemas.microsoft.com/office/powerpoint/2010/main" val="1565131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C2CD222-1DCC-624E-BF0F-E33D04042877}"/>
              </a:ext>
            </a:extLst>
          </p:cNvPr>
          <p:cNvSpPr>
            <a:spLocks noGrp="1"/>
          </p:cNvSpPr>
          <p:nvPr>
            <p:ph type="title"/>
          </p:nvPr>
        </p:nvSpPr>
        <p:spPr>
          <a:xfrm>
            <a:off x="3018006" y="1377339"/>
            <a:ext cx="6155988" cy="1182927"/>
          </a:xfrm>
        </p:spPr>
        <p:txBody>
          <a:bodyPr anchor="b">
            <a:normAutofit/>
          </a:bodyPr>
          <a:lstStyle/>
          <a:p>
            <a:pPr algn="ctr"/>
            <a:r>
              <a:rPr lang="fr-FR" sz="5400" dirty="0"/>
              <a:t>ANNEXES</a:t>
            </a:r>
          </a:p>
        </p:txBody>
      </p:sp>
      <p:cxnSp>
        <p:nvCxnSpPr>
          <p:cNvPr id="24" name="Straight Connector 2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Espace réservé du contenu 4">
            <a:extLst>
              <a:ext uri="{FF2B5EF4-FFF2-40B4-BE49-F238E27FC236}">
                <a16:creationId xmlns:a16="http://schemas.microsoft.com/office/drawing/2014/main" id="{6B13E412-3036-4648-9D70-9A6B0E49FBA3}"/>
              </a:ext>
            </a:extLst>
          </p:cNvPr>
          <p:cNvPicPr>
            <a:picLocks noChangeAspect="1"/>
          </p:cNvPicPr>
          <p:nvPr/>
        </p:nvPicPr>
        <p:blipFill>
          <a:blip r:embed="rId2"/>
          <a:stretch>
            <a:fillRect/>
          </a:stretch>
        </p:blipFill>
        <p:spPr>
          <a:xfrm>
            <a:off x="7797965" y="2829330"/>
            <a:ext cx="2464566" cy="2464566"/>
          </a:xfrm>
          <a:prstGeom prst="rect">
            <a:avLst/>
          </a:prstGeom>
        </p:spPr>
      </p:pic>
      <p:sp>
        <p:nvSpPr>
          <p:cNvPr id="2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8" name="Image 7">
            <a:extLst>
              <a:ext uri="{FF2B5EF4-FFF2-40B4-BE49-F238E27FC236}">
                <a16:creationId xmlns:a16="http://schemas.microsoft.com/office/drawing/2014/main" id="{0E04C861-EB96-084B-A6DD-F9726FFD2287}"/>
              </a:ext>
            </a:extLst>
          </p:cNvPr>
          <p:cNvPicPr>
            <a:picLocks noChangeAspect="1"/>
          </p:cNvPicPr>
          <p:nvPr/>
        </p:nvPicPr>
        <p:blipFill>
          <a:blip r:embed="rId3"/>
          <a:stretch>
            <a:fillRect/>
          </a:stretch>
        </p:blipFill>
        <p:spPr>
          <a:xfrm>
            <a:off x="1929471" y="2878686"/>
            <a:ext cx="2464566" cy="2464566"/>
          </a:xfrm>
          <a:prstGeom prst="rect">
            <a:avLst/>
          </a:prstGeom>
        </p:spPr>
      </p:pic>
      <p:sp>
        <p:nvSpPr>
          <p:cNvPr id="14" name="ZoneTexte 13">
            <a:extLst>
              <a:ext uri="{FF2B5EF4-FFF2-40B4-BE49-F238E27FC236}">
                <a16:creationId xmlns:a16="http://schemas.microsoft.com/office/drawing/2014/main" id="{F473A02A-444C-324C-85B4-5B0865CFBBF6}"/>
              </a:ext>
            </a:extLst>
          </p:cNvPr>
          <p:cNvSpPr txBox="1"/>
          <p:nvPr/>
        </p:nvSpPr>
        <p:spPr>
          <a:xfrm>
            <a:off x="1929471" y="5495827"/>
            <a:ext cx="2464566" cy="367645"/>
          </a:xfrm>
          <a:prstGeom prst="rect">
            <a:avLst/>
          </a:prstGeom>
          <a:noFill/>
        </p:spPr>
        <p:txBody>
          <a:bodyPr wrap="square" rtlCol="0">
            <a:spAutoFit/>
          </a:bodyPr>
          <a:lstStyle/>
          <a:p>
            <a:pPr algn="ctr"/>
            <a:r>
              <a:rPr lang="fr-FR" dirty="0"/>
              <a:t>API STUDIO GHIBLI</a:t>
            </a:r>
          </a:p>
        </p:txBody>
      </p:sp>
      <p:sp>
        <p:nvSpPr>
          <p:cNvPr id="21" name="ZoneTexte 20">
            <a:extLst>
              <a:ext uri="{FF2B5EF4-FFF2-40B4-BE49-F238E27FC236}">
                <a16:creationId xmlns:a16="http://schemas.microsoft.com/office/drawing/2014/main" id="{9D3EEE0C-3086-7346-A9DC-61E2FED76FEF}"/>
              </a:ext>
            </a:extLst>
          </p:cNvPr>
          <p:cNvSpPr txBox="1"/>
          <p:nvPr/>
        </p:nvSpPr>
        <p:spPr>
          <a:xfrm>
            <a:off x="7797963" y="5482232"/>
            <a:ext cx="2464566" cy="367645"/>
          </a:xfrm>
          <a:prstGeom prst="rect">
            <a:avLst/>
          </a:prstGeom>
          <a:noFill/>
        </p:spPr>
        <p:txBody>
          <a:bodyPr wrap="square" rtlCol="0">
            <a:spAutoFit/>
          </a:bodyPr>
          <a:lstStyle/>
          <a:p>
            <a:pPr algn="ctr"/>
            <a:r>
              <a:rPr lang="fr-FR" dirty="0"/>
              <a:t>REPO GITHUB</a:t>
            </a:r>
          </a:p>
        </p:txBody>
      </p:sp>
    </p:spTree>
    <p:extLst>
      <p:ext uri="{BB962C8B-B14F-4D97-AF65-F5344CB8AC3E}">
        <p14:creationId xmlns:p14="http://schemas.microsoft.com/office/powerpoint/2010/main" val="3177306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219FFA2A-0860-5D42-94A3-89EF16FC2965}"/>
              </a:ext>
            </a:extLst>
          </p:cNvPr>
          <p:cNvSpPr>
            <a:spLocks noGrp="1"/>
          </p:cNvSpPr>
          <p:nvPr>
            <p:ph type="title"/>
          </p:nvPr>
        </p:nvSpPr>
        <p:spPr>
          <a:xfrm>
            <a:off x="479394" y="1070800"/>
            <a:ext cx="3939688" cy="5583126"/>
          </a:xfrm>
        </p:spPr>
        <p:txBody>
          <a:bodyPr>
            <a:normAutofit/>
          </a:bodyPr>
          <a:lstStyle/>
          <a:p>
            <a:pPr algn="r"/>
            <a:r>
              <a:rPr lang="fr-FR" sz="5000"/>
              <a:t>SOMMAIRE</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FEC1412F-6587-4C4D-A3DA-ED6074EF5155}"/>
              </a:ext>
            </a:extLst>
          </p:cNvPr>
          <p:cNvGraphicFramePr>
            <a:graphicFrameLocks noGrp="1"/>
          </p:cNvGraphicFramePr>
          <p:nvPr>
            <p:ph idx="1"/>
            <p:extLst>
              <p:ext uri="{D42A27DB-BD31-4B8C-83A1-F6EECF244321}">
                <p14:modId xmlns:p14="http://schemas.microsoft.com/office/powerpoint/2010/main" val="195776884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5210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E90D70-61BB-994D-80ED-F5EF6ADC178A}"/>
              </a:ext>
            </a:extLst>
          </p:cNvPr>
          <p:cNvSpPr>
            <a:spLocks noGrp="1"/>
          </p:cNvSpPr>
          <p:nvPr>
            <p:ph type="title"/>
          </p:nvPr>
        </p:nvSpPr>
        <p:spPr>
          <a:xfrm>
            <a:off x="1256275" y="2691105"/>
            <a:ext cx="9679449" cy="1475789"/>
          </a:xfrm>
        </p:spPr>
        <p:txBody>
          <a:bodyPr vert="horz" lIns="91440" tIns="45720" rIns="91440" bIns="45720" rtlCol="0" anchor="b">
            <a:normAutofit/>
          </a:bodyPr>
          <a:lstStyle/>
          <a:p>
            <a:pPr algn="ctr"/>
            <a:r>
              <a:rPr lang="en-US" sz="7200" b="1" i="0" kern="1200" cap="all" baseline="0" dirty="0">
                <a:solidFill>
                  <a:schemeClr val="bg1"/>
                </a:solidFill>
                <a:latin typeface="+mj-lt"/>
                <a:ea typeface="+mj-ea"/>
                <a:cs typeface="+mj-cs"/>
              </a:rPr>
              <a:t>LE STUDIO GHIBLI</a:t>
            </a:r>
          </a:p>
        </p:txBody>
      </p:sp>
      <p:cxnSp>
        <p:nvCxnSpPr>
          <p:cNvPr id="12" name="Straight Connector 1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961789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9DC99D5A-0762-E640-A2C3-5485E45EDA26}"/>
              </a:ext>
            </a:extLst>
          </p:cNvPr>
          <p:cNvSpPr>
            <a:spLocks noGrp="1"/>
          </p:cNvSpPr>
          <p:nvPr>
            <p:ph type="title"/>
          </p:nvPr>
        </p:nvSpPr>
        <p:spPr>
          <a:xfrm>
            <a:off x="479394" y="1070800"/>
            <a:ext cx="3939688" cy="5583126"/>
          </a:xfrm>
        </p:spPr>
        <p:txBody>
          <a:bodyPr>
            <a:normAutofit/>
          </a:bodyPr>
          <a:lstStyle/>
          <a:p>
            <a:pPr algn="r"/>
            <a:r>
              <a:rPr lang="fr-FR" sz="4000"/>
              <a:t>UNE PHILOSOPHIE</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Espace réservé du contenu 2">
            <a:extLst>
              <a:ext uri="{FF2B5EF4-FFF2-40B4-BE49-F238E27FC236}">
                <a16:creationId xmlns:a16="http://schemas.microsoft.com/office/drawing/2014/main" id="{AAD4BA82-077B-4629-A7D5-498351BEBBCF}"/>
              </a:ext>
            </a:extLst>
          </p:cNvPr>
          <p:cNvGraphicFramePr>
            <a:graphicFrameLocks noGrp="1"/>
          </p:cNvGraphicFramePr>
          <p:nvPr>
            <p:ph idx="1"/>
            <p:extLst>
              <p:ext uri="{D42A27DB-BD31-4B8C-83A1-F6EECF244321}">
                <p14:modId xmlns:p14="http://schemas.microsoft.com/office/powerpoint/2010/main" val="148914023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754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E65999-01F7-264B-A29E-181D0F3C6B6C}"/>
              </a:ext>
            </a:extLst>
          </p:cNvPr>
          <p:cNvSpPr>
            <a:spLocks noGrp="1"/>
          </p:cNvSpPr>
          <p:nvPr>
            <p:ph type="title"/>
          </p:nvPr>
        </p:nvSpPr>
        <p:spPr/>
        <p:txBody>
          <a:bodyPr/>
          <a:lstStyle/>
          <a:p>
            <a:pPr algn="ctr"/>
            <a:r>
              <a:rPr lang="fr-FR" dirty="0"/>
              <a:t>INFLUENCER LES JEUNES SUR LE DROIT CHEMIN</a:t>
            </a:r>
          </a:p>
        </p:txBody>
      </p:sp>
      <p:sp>
        <p:nvSpPr>
          <p:cNvPr id="3" name="Espace réservé du contenu 2">
            <a:extLst>
              <a:ext uri="{FF2B5EF4-FFF2-40B4-BE49-F238E27FC236}">
                <a16:creationId xmlns:a16="http://schemas.microsoft.com/office/drawing/2014/main" id="{29C6D575-D558-1E4F-974B-79A8BCDAFC00}"/>
              </a:ext>
            </a:extLst>
          </p:cNvPr>
          <p:cNvSpPr>
            <a:spLocks noGrp="1"/>
          </p:cNvSpPr>
          <p:nvPr>
            <p:ph idx="1"/>
          </p:nvPr>
        </p:nvSpPr>
        <p:spPr>
          <a:xfrm>
            <a:off x="962377" y="2407288"/>
            <a:ext cx="5844823" cy="3188244"/>
          </a:xfrm>
        </p:spPr>
        <p:txBody>
          <a:bodyPr>
            <a:normAutofit lnSpcReduction="10000"/>
          </a:bodyPr>
          <a:lstStyle/>
          <a:p>
            <a:pPr marL="0" indent="0" algn="ctr">
              <a:buNone/>
            </a:pPr>
            <a:br>
              <a:rPr lang="fr-FR" dirty="0"/>
            </a:br>
            <a:r>
              <a:rPr lang="fr-FR" dirty="0"/>
              <a:t>Un publique jeune</a:t>
            </a:r>
          </a:p>
          <a:p>
            <a:pPr marL="0" indent="0" algn="ctr">
              <a:buNone/>
            </a:pPr>
            <a:endParaRPr lang="fr-FR" dirty="0"/>
          </a:p>
          <a:p>
            <a:pPr marL="0" indent="0" algn="ctr">
              <a:buNone/>
            </a:pPr>
            <a:r>
              <a:rPr lang="fr-FR" dirty="0"/>
              <a:t>Protagoniste féminin</a:t>
            </a:r>
          </a:p>
          <a:p>
            <a:pPr marL="0" indent="0" algn="ctr">
              <a:buNone/>
            </a:pPr>
            <a:endParaRPr lang="fr-FR" dirty="0"/>
          </a:p>
          <a:p>
            <a:pPr marL="0" indent="0" algn="ctr">
              <a:buNone/>
            </a:pPr>
            <a:r>
              <a:rPr lang="fr-FR" dirty="0"/>
              <a:t>Indépendance (force de caractère et pureté des intentions)</a:t>
            </a:r>
          </a:p>
        </p:txBody>
      </p:sp>
      <p:pic>
        <p:nvPicPr>
          <p:cNvPr id="3074" name="Picture 2" descr="Les meilleurs films du Studio Ghibli et comment commencer à les regarder -  Juicee News">
            <a:extLst>
              <a:ext uri="{FF2B5EF4-FFF2-40B4-BE49-F238E27FC236}">
                <a16:creationId xmlns:a16="http://schemas.microsoft.com/office/drawing/2014/main" id="{32DB0C5F-2293-6E40-918C-7A9EBC420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625" y="2407288"/>
            <a:ext cx="4783843" cy="318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50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9B0FE2-638D-9740-9F0B-C5809E532CA1}"/>
              </a:ext>
            </a:extLst>
          </p:cNvPr>
          <p:cNvSpPr>
            <a:spLocks noGrp="1"/>
          </p:cNvSpPr>
          <p:nvPr>
            <p:ph type="title"/>
          </p:nvPr>
        </p:nvSpPr>
        <p:spPr/>
        <p:txBody>
          <a:bodyPr/>
          <a:lstStyle/>
          <a:p>
            <a:pPr algn="ctr"/>
            <a:r>
              <a:rPr lang="fr-FR" dirty="0"/>
              <a:t>LES RÉCOMPENSES</a:t>
            </a:r>
          </a:p>
        </p:txBody>
      </p:sp>
      <p:pic>
        <p:nvPicPr>
          <p:cNvPr id="5" name="Graphique 4" descr="Trophée avec un remplissage uni">
            <a:extLst>
              <a:ext uri="{FF2B5EF4-FFF2-40B4-BE49-F238E27FC236}">
                <a16:creationId xmlns:a16="http://schemas.microsoft.com/office/drawing/2014/main" id="{A7F6E970-1D82-CF47-A525-93C1E212D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622" y="2495943"/>
            <a:ext cx="1866114" cy="1866114"/>
          </a:xfrm>
          <a:prstGeom prst="rect">
            <a:avLst/>
          </a:prstGeom>
        </p:spPr>
      </p:pic>
      <p:pic>
        <p:nvPicPr>
          <p:cNvPr id="7" name="Graphique 6" descr="Couronne avec un remplissage uni">
            <a:extLst>
              <a:ext uri="{FF2B5EF4-FFF2-40B4-BE49-F238E27FC236}">
                <a16:creationId xmlns:a16="http://schemas.microsoft.com/office/drawing/2014/main" id="{48F71DDC-2602-B04D-B36D-EBF536387B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6776" y="2495943"/>
            <a:ext cx="1866114" cy="1866114"/>
          </a:xfrm>
          <a:prstGeom prst="rect">
            <a:avLst/>
          </a:prstGeom>
        </p:spPr>
      </p:pic>
      <p:sp>
        <p:nvSpPr>
          <p:cNvPr id="8" name="ZoneTexte 7">
            <a:extLst>
              <a:ext uri="{FF2B5EF4-FFF2-40B4-BE49-F238E27FC236}">
                <a16:creationId xmlns:a16="http://schemas.microsoft.com/office/drawing/2014/main" id="{E5C2612C-A299-AA47-B89D-785957E8A57B}"/>
              </a:ext>
            </a:extLst>
          </p:cNvPr>
          <p:cNvSpPr txBox="1"/>
          <p:nvPr/>
        </p:nvSpPr>
        <p:spPr>
          <a:xfrm>
            <a:off x="8108622" y="4235573"/>
            <a:ext cx="1866507" cy="646331"/>
          </a:xfrm>
          <a:prstGeom prst="rect">
            <a:avLst/>
          </a:prstGeom>
          <a:noFill/>
        </p:spPr>
        <p:txBody>
          <a:bodyPr wrap="square" rtlCol="0">
            <a:spAutoFit/>
          </a:bodyPr>
          <a:lstStyle/>
          <a:p>
            <a:pPr algn="ctr"/>
            <a:r>
              <a:rPr lang="fr-FR" dirty="0"/>
              <a:t>86 Prix</a:t>
            </a:r>
          </a:p>
          <a:p>
            <a:endParaRPr lang="fr-FR" dirty="0"/>
          </a:p>
        </p:txBody>
      </p:sp>
      <p:sp>
        <p:nvSpPr>
          <p:cNvPr id="9" name="ZoneTexte 8">
            <a:extLst>
              <a:ext uri="{FF2B5EF4-FFF2-40B4-BE49-F238E27FC236}">
                <a16:creationId xmlns:a16="http://schemas.microsoft.com/office/drawing/2014/main" id="{1DAAD781-6441-A249-9786-93CBE3B7B51B}"/>
              </a:ext>
            </a:extLst>
          </p:cNvPr>
          <p:cNvSpPr txBox="1"/>
          <p:nvPr/>
        </p:nvSpPr>
        <p:spPr>
          <a:xfrm>
            <a:off x="2291891" y="4235573"/>
            <a:ext cx="2335884" cy="646331"/>
          </a:xfrm>
          <a:prstGeom prst="rect">
            <a:avLst/>
          </a:prstGeom>
          <a:noFill/>
        </p:spPr>
        <p:txBody>
          <a:bodyPr wrap="square" rtlCol="0">
            <a:spAutoFit/>
          </a:bodyPr>
          <a:lstStyle/>
          <a:p>
            <a:pPr algn="ctr"/>
            <a:r>
              <a:rPr lang="fr-FR" dirty="0"/>
              <a:t>140 Nominations</a:t>
            </a:r>
          </a:p>
          <a:p>
            <a:pPr algn="ctr"/>
            <a:endParaRPr lang="fr-FR" dirty="0"/>
          </a:p>
        </p:txBody>
      </p:sp>
    </p:spTree>
    <p:extLst>
      <p:ext uri="{BB962C8B-B14F-4D97-AF65-F5344CB8AC3E}">
        <p14:creationId xmlns:p14="http://schemas.microsoft.com/office/powerpoint/2010/main" val="2854127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E90D70-61BB-994D-80ED-F5EF6ADC178A}"/>
              </a:ext>
            </a:extLst>
          </p:cNvPr>
          <p:cNvSpPr>
            <a:spLocks noGrp="1"/>
          </p:cNvSpPr>
          <p:nvPr>
            <p:ph type="title"/>
          </p:nvPr>
        </p:nvSpPr>
        <p:spPr>
          <a:xfrm>
            <a:off x="1256275" y="2691105"/>
            <a:ext cx="9679449" cy="1475789"/>
          </a:xfrm>
        </p:spPr>
        <p:txBody>
          <a:bodyPr vert="horz" lIns="91440" tIns="45720" rIns="91440" bIns="45720" rtlCol="0" anchor="b">
            <a:normAutofit fontScale="90000"/>
          </a:bodyPr>
          <a:lstStyle/>
          <a:p>
            <a:pPr algn="ctr"/>
            <a:r>
              <a:rPr lang="en-US" sz="7200" b="1" i="0" kern="1200" cap="all" baseline="0" dirty="0">
                <a:solidFill>
                  <a:schemeClr val="bg1"/>
                </a:solidFill>
                <a:latin typeface="+mj-lt"/>
                <a:ea typeface="+mj-ea"/>
                <a:cs typeface="+mj-cs"/>
              </a:rPr>
              <a:t>MISE EN PLACE DE LA Base de </a:t>
            </a:r>
            <a:r>
              <a:rPr lang="en-US" sz="7200" b="1" i="0" kern="1200" cap="all" baseline="0" dirty="0" err="1">
                <a:solidFill>
                  <a:schemeClr val="bg1"/>
                </a:solidFill>
                <a:latin typeface="+mj-lt"/>
                <a:ea typeface="+mj-ea"/>
                <a:cs typeface="+mj-cs"/>
              </a:rPr>
              <a:t>données</a:t>
            </a:r>
            <a:endParaRPr lang="en-US" sz="7200" b="1" i="0" kern="1200" cap="all" baseline="0" dirty="0">
              <a:solidFill>
                <a:schemeClr val="bg1"/>
              </a:solidFill>
              <a:latin typeface="+mj-lt"/>
              <a:ea typeface="+mj-ea"/>
              <a:cs typeface="+mj-cs"/>
            </a:endParaRPr>
          </a:p>
        </p:txBody>
      </p:sp>
      <p:cxnSp>
        <p:nvCxnSpPr>
          <p:cNvPr id="12" name="Straight Connector 1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4286599445"/>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EC12627-FE48-A846-A496-FDDF1998098F}">
  <we:reference id="wa104051163" version="1.2.0.3" store="fr-FR"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2189</TotalTime>
  <Words>518</Words>
  <Application>Microsoft Macintosh PowerPoint</Application>
  <PresentationFormat>Grand écran</PresentationFormat>
  <Paragraphs>84</Paragraphs>
  <Slides>31</Slides>
  <Notes>7</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31</vt:i4>
      </vt:variant>
    </vt:vector>
  </HeadingPairs>
  <TitlesOfParts>
    <vt:vector size="35" baseType="lpstr">
      <vt:lpstr>Arial</vt:lpstr>
      <vt:lpstr>Calibri</vt:lpstr>
      <vt:lpstr>Univers</vt:lpstr>
      <vt:lpstr>GradientVTI</vt:lpstr>
      <vt:lpstr>Projet NoSQL API Studio Ghibli</vt:lpstr>
      <vt:lpstr>INTRODUCTION</vt:lpstr>
      <vt:lpstr>Comment le studio Ghibli a su affirmer sa position de leader dans le domaine de l'animation ? </vt:lpstr>
      <vt:lpstr>SOMMAIRE</vt:lpstr>
      <vt:lpstr>LE STUDIO GHIBLI</vt:lpstr>
      <vt:lpstr>UNE PHILOSOPHIE</vt:lpstr>
      <vt:lpstr>INFLUENCER LES JEUNES SUR LE DROIT CHEMIN</vt:lpstr>
      <vt:lpstr>LES RÉCOMPENSES</vt:lpstr>
      <vt:lpstr>MISE EN PLACE DE LA Base de données</vt:lpstr>
      <vt:lpstr>OUTILS</vt:lpstr>
      <vt:lpstr>COMPOSITION DE LA DB</vt:lpstr>
      <vt:lpstr>Analyse du DATASET</vt:lpstr>
      <vt:lpstr>LES REQUÊTES</vt:lpstr>
      <vt:lpstr>DATES</vt:lpstr>
      <vt:lpstr>DATES DE SORTIE</vt:lpstr>
      <vt:lpstr>TRIE PAR DATES DE SORTIE</vt:lpstr>
      <vt:lpstr>TRIE PAR DATES DE SORTIE</vt:lpstr>
      <vt:lpstr>PRODUCTION</vt:lpstr>
      <vt:lpstr>DIRECTEURS ARTISTIQUES</vt:lpstr>
      <vt:lpstr>PRODUCTEURS</vt:lpstr>
      <vt:lpstr>NOTE DU FILM (IMDB)</vt:lpstr>
      <vt:lpstr>PERSONNAGES</vt:lpstr>
      <vt:lpstr>PERSONNAGE FÉMININS</vt:lpstr>
      <vt:lpstr>FILTRAGE PAR PERSONNAGE</vt:lpstr>
      <vt:lpstr>CLASSIFICATION ET TYPES</vt:lpstr>
      <vt:lpstr>FILTRAGE EN FONCTION D’UN TYPE</vt:lpstr>
      <vt:lpstr>ENVIRONNEMENT</vt:lpstr>
      <vt:lpstr>TERRAINS</vt:lpstr>
      <vt:lpstr>VEHICULES</vt:lpstr>
      <vt:lpstr>CONCLUSION</vt:lpstr>
      <vt:lpstr>ANNEXES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NoSQL API Studio Ghibli</dc:title>
  <dc:creator>FISMAN Charles</dc:creator>
  <cp:lastModifiedBy>FISMAN Charles</cp:lastModifiedBy>
  <cp:revision>11</cp:revision>
  <dcterms:created xsi:type="dcterms:W3CDTF">2022-01-14T16:16:17Z</dcterms:created>
  <dcterms:modified xsi:type="dcterms:W3CDTF">2022-01-17T08:28:19Z</dcterms:modified>
</cp:coreProperties>
</file>